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eonardo Dominic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B45158-E8BA-4A10-BCBE-098E6A862EF0}">
  <a:tblStyle styleId="{61B45158-E8BA-4A10-BCBE-098E6A862E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1" Type="http://schemas.openxmlformats.org/officeDocument/2006/relationships/slide" Target="slides/slide33.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2-19T09:22:07.963">
    <p:pos x="6000" y="0"/>
    <p:text>A Survey of Machine Unlearning
Snapcase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c46caf434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2" name="Google Shape;1792;g2c46caf4345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3" name="Google Shape;1793;g2c46caf4345_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33794f67b95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173" name="Google Shape;2173;g33794f67b9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33794f67b95_0_1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4:30 min max</a:t>
            </a:r>
            <a:endParaRPr/>
          </a:p>
        </p:txBody>
      </p:sp>
      <p:sp>
        <p:nvSpPr>
          <p:cNvPr id="2272" name="Google Shape;2272;g33794f67b9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33794f67b95_0_23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391" name="Google Shape;2391;g33794f67b95_0_2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336ecd94ff7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6 min</a:t>
            </a:r>
            <a:endParaRPr/>
          </a:p>
        </p:txBody>
      </p:sp>
      <p:sp>
        <p:nvSpPr>
          <p:cNvPr id="2481" name="Google Shape;2481;g336ecd94ff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33794f67b95_0_24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498" name="Google Shape;2498;g33794f67b95_0_2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33794f67b95_0_17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515" name="Google Shape;2515;g33794f67b95_0_1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33794f67b95_0_1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530" name="Google Shape;2530;g33794f67b95_0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33794f67b95_0_17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7:30</a:t>
            </a:r>
            <a:endParaRPr/>
          </a:p>
        </p:txBody>
      </p:sp>
      <p:sp>
        <p:nvSpPr>
          <p:cNvPr id="2549" name="Google Shape;2549;g33794f67b95_0_1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33794f67b95_0_24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636" name="Google Shape;2636;g33794f67b95_0_2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g33794f67b95_0_14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652" name="Google Shape;2652;g33794f67b95_0_1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336ecd94ff7_0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1803" name="Google Shape;1803;g336ecd94ff7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33794f67b95_0_20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g33794f67b95_0_2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33794f67b95_0_19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8:30</a:t>
            </a:r>
            <a:endParaRPr/>
          </a:p>
        </p:txBody>
      </p:sp>
      <p:sp>
        <p:nvSpPr>
          <p:cNvPr id="2721" name="Google Shape;2721;g33794f67b95_0_19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33794f67b95_0_24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804" name="Google Shape;2804;g33794f67b95_0_2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336ecd94ff7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888" name="Google Shape;2888;g336ecd94ff7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33794f67b95_0_25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900" name="Google Shape;2900;g33794f67b95_0_2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336ecd94ff7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de" sz="1400">
                <a:solidFill>
                  <a:schemeClr val="dk1"/>
                </a:solidFill>
                <a:latin typeface="Times New Roman"/>
                <a:ea typeface="Times New Roman"/>
                <a:cs typeface="Times New Roman"/>
                <a:sym typeface="Times New Roman"/>
              </a:rPr>
              <a:t>(ε,δ)-unlearning</a:t>
            </a:r>
            <a:r>
              <a:rPr lang="de" sz="1400">
                <a:solidFill>
                  <a:schemeClr val="dk1"/>
                </a:solidFill>
              </a:rPr>
              <a:t> gives an overview but doesn't show individual datapoints behaviour, works on the model probability distribution: computes every forget set datapoint probability distribution and find </a:t>
            </a:r>
            <a:r>
              <a:rPr lang="de" sz="1400">
                <a:solidFill>
                  <a:schemeClr val="dk1"/>
                </a:solidFill>
                <a:latin typeface="Times New Roman"/>
                <a:ea typeface="Times New Roman"/>
                <a:cs typeface="Times New Roman"/>
                <a:sym typeface="Times New Roman"/>
              </a:rPr>
              <a:t>(ε,δ) between the unlearnt and retrained model, then bins and aggregate it to show a whole forget set view of it. Use attacks to find the False Negative and Positive rates, use multiple attackers and pick the best performing attacker, and that defines the (ε,δ)</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sz="1400">
                <a:solidFill>
                  <a:schemeClr val="dk1"/>
                </a:solidFill>
                <a:latin typeface="Times New Roman"/>
                <a:ea typeface="Times New Roman"/>
                <a:cs typeface="Times New Roman"/>
                <a:sym typeface="Times New Roman"/>
              </a:rPr>
              <a:t>Adversarial ML includes backdoor attacks and feature injection: flag data to be unlearnt with a feature, verify that after unlearnt that feature is inserted into a weight with weight=0</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913" name="Google Shape;2913;g336ecd94ff7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33794f67b95_0_2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10 minutes</a:t>
            </a:r>
            <a:endParaRPr/>
          </a:p>
        </p:txBody>
      </p:sp>
      <p:sp>
        <p:nvSpPr>
          <p:cNvPr id="2935" name="Google Shape;2935;g33794f67b95_0_2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336ecd94ff7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Pipelines are not in great shape, just think about Google text completion suggesting credit card numbers and Facebook not being able to track the dataflow of personal information </a:t>
            </a:r>
            <a:endParaRPr/>
          </a:p>
        </p:txBody>
      </p:sp>
      <p:sp>
        <p:nvSpPr>
          <p:cNvPr id="2942" name="Google Shape;2942;g336ecd94ff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33794f67b95_0_2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13:00 min max</a:t>
            </a:r>
            <a:endParaRPr/>
          </a:p>
        </p:txBody>
      </p:sp>
      <p:sp>
        <p:nvSpPr>
          <p:cNvPr id="2990" name="Google Shape;2990;g33794f67b95_0_2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33794f67b95_0_2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14:00 	MAX</a:t>
            </a:r>
            <a:endParaRPr/>
          </a:p>
        </p:txBody>
      </p:sp>
      <p:sp>
        <p:nvSpPr>
          <p:cNvPr id="3006" name="Google Shape;3006;g33794f67b95_0_2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36ecd94ff7_0_2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1834" name="Google Shape;1834;g336ecd94ff7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33794f67b95_0_24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3016" name="Google Shape;3016;g33794f67b95_0_2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336ecd94ff7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The last one is like in snapcase, a part of TIFU is implemented in differential dataflow, namely the weight decay part with multiple joins, makes it hard to develop a tool for pipeline unlearning</a:t>
            </a:r>
            <a:endParaRPr/>
          </a:p>
        </p:txBody>
      </p:sp>
      <p:sp>
        <p:nvSpPr>
          <p:cNvPr id="3025" name="Google Shape;3025;g336ecd94ff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336ecd94ff7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3034" name="Google Shape;3034;g336ecd94ff7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c4bfcccdf2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2" name="Google Shape;3042;g2c4bfcccdf2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3" name="Google Shape;3043;g2c4bfcccdf2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336ecd94ff7_0_5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1866" name="Google Shape;1866;g336ecd94ff7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336ecd94ff7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1899" name="Google Shape;1899;g336ecd94ff7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336ecd94ff7_0_3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1951" name="Google Shape;1951;g336ecd94ff7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33794f67b95_0_16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006" name="Google Shape;2006;g33794f67b95_0_1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33794f67b95_0_15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3 min max</a:t>
            </a:r>
            <a:endParaRPr/>
          </a:p>
        </p:txBody>
      </p:sp>
      <p:sp>
        <p:nvSpPr>
          <p:cNvPr id="2039" name="Google Shape;2039;g33794f67b95_0_1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336ecd94ff7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Problem definition, first paper </a:t>
            </a:r>
            <a:endParaRPr/>
          </a:p>
        </p:txBody>
      </p:sp>
      <p:sp>
        <p:nvSpPr>
          <p:cNvPr id="2113" name="Google Shape;2113;g336ecd94ff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57" name="Shape 57"/>
        <p:cNvGrpSpPr/>
        <p:nvPr/>
      </p:nvGrpSpPr>
      <p:grpSpPr>
        <a:xfrm>
          <a:off x="0" y="0"/>
          <a:ext cx="0" cy="0"/>
          <a:chOff x="0" y="0"/>
          <a:chExt cx="0" cy="0"/>
        </a:xfrm>
      </p:grpSpPr>
      <p:sp>
        <p:nvSpPr>
          <p:cNvPr id="58" name="Google Shape;58;p14"/>
          <p:cNvSpPr/>
          <p:nvPr>
            <p:ph idx="2" type="pic"/>
          </p:nvPr>
        </p:nvSpPr>
        <p:spPr>
          <a:xfrm>
            <a:off x="4572000" y="0"/>
            <a:ext cx="4571999" cy="5143500"/>
          </a:xfrm>
          <a:prstGeom prst="rect">
            <a:avLst/>
          </a:prstGeom>
          <a:solidFill>
            <a:srgbClr val="F2F2F2"/>
          </a:solidFill>
          <a:ln>
            <a:noFill/>
          </a:ln>
        </p:spPr>
      </p:sp>
      <p:sp>
        <p:nvSpPr>
          <p:cNvPr id="59" name="Google Shape;59;p14"/>
          <p:cNvSpPr txBox="1"/>
          <p:nvPr>
            <p:ph type="title"/>
          </p:nvPr>
        </p:nvSpPr>
        <p:spPr>
          <a:xfrm>
            <a:off x="386954" y="1773809"/>
            <a:ext cx="3784997" cy="13677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3300"/>
              <a:buFont typeface="Times New Roman"/>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body"/>
          </p:nvPr>
        </p:nvSpPr>
        <p:spPr>
          <a:xfrm>
            <a:off x="386954" y="1432282"/>
            <a:ext cx="3784997" cy="21846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700"/>
              <a:buFont typeface="Arial"/>
              <a:buNone/>
              <a:defRPr sz="1700"/>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61" name="Google Shape;61;p14"/>
          <p:cNvSpPr txBox="1"/>
          <p:nvPr>
            <p:ph idx="11" type="ftr"/>
          </p:nvPr>
        </p:nvSpPr>
        <p:spPr>
          <a:xfrm>
            <a:off x="486000" y="5486400"/>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8444552" y="5486400"/>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63" name="Google Shape;63;p14"/>
          <p:cNvSpPr/>
          <p:nvPr/>
        </p:nvSpPr>
        <p:spPr>
          <a:xfrm>
            <a:off x="0" y="-322119"/>
            <a:ext cx="1130117"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TITELDIA</a:t>
            </a:r>
            <a:endParaRPr sz="1100"/>
          </a:p>
        </p:txBody>
      </p:sp>
      <p:sp>
        <p:nvSpPr>
          <p:cNvPr id="64" name="Google Shape;64;p14"/>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65" name="Google Shape;65;p14"/>
          <p:cNvSpPr txBox="1"/>
          <p:nvPr>
            <p:ph idx="4" type="subTitle"/>
          </p:nvPr>
        </p:nvSpPr>
        <p:spPr>
          <a:xfrm>
            <a:off x="386954" y="4357859"/>
            <a:ext cx="1950197" cy="180372"/>
          </a:xfrm>
          <a:prstGeom prst="rect">
            <a:avLst/>
          </a:prstGeom>
          <a:noFill/>
          <a:ln>
            <a:noFill/>
          </a:ln>
        </p:spPr>
        <p:txBody>
          <a:bodyPr anchorCtr="0" anchor="t" bIns="0" lIns="0" spcFirstLastPara="1" rIns="0" wrap="square" tIns="0">
            <a:noAutofit/>
          </a:bodyPr>
          <a:lstStyle>
            <a:lvl1pPr lvl="0" algn="l">
              <a:lnSpc>
                <a:spcPct val="90000"/>
              </a:lnSpc>
              <a:spcBef>
                <a:spcPts val="500"/>
              </a:spcBef>
              <a:spcAft>
                <a:spcPts val="0"/>
              </a:spcAft>
              <a:buSzPts val="1400"/>
              <a:buFont typeface="Arial"/>
              <a:buNone/>
              <a:defRPr sz="1400"/>
            </a:lvl1pPr>
            <a:lvl2pPr lvl="1" algn="ctr">
              <a:lnSpc>
                <a:spcPct val="90000"/>
              </a:lnSpc>
              <a:spcBef>
                <a:spcPts val="500"/>
              </a:spcBef>
              <a:spcAft>
                <a:spcPts val="0"/>
              </a:spcAft>
              <a:buSzPts val="1500"/>
              <a:buNone/>
              <a:defRPr sz="1500"/>
            </a:lvl2pPr>
            <a:lvl3pPr lvl="2" algn="ctr">
              <a:lnSpc>
                <a:spcPct val="90000"/>
              </a:lnSpc>
              <a:spcBef>
                <a:spcPts val="500"/>
              </a:spcBef>
              <a:spcAft>
                <a:spcPts val="0"/>
              </a:spcAft>
              <a:buSzPts val="1400"/>
              <a:buNone/>
              <a:defRPr sz="140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SzPts val="1200"/>
              <a:buNone/>
              <a:defRPr sz="1200"/>
            </a:lvl6pPr>
            <a:lvl7pPr lvl="6" algn="ctr">
              <a:lnSpc>
                <a:spcPct val="90000"/>
              </a:lnSpc>
              <a:spcBef>
                <a:spcPts val="500"/>
              </a:spcBef>
              <a:spcAft>
                <a:spcPts val="0"/>
              </a:spcAft>
              <a:buSzPts val="1200"/>
              <a:buNone/>
              <a:defRPr sz="1200"/>
            </a:lvl7pPr>
            <a:lvl8pPr lvl="7" algn="ctr">
              <a:lnSpc>
                <a:spcPct val="90000"/>
              </a:lnSpc>
              <a:spcBef>
                <a:spcPts val="500"/>
              </a:spcBef>
              <a:spcAft>
                <a:spcPts val="0"/>
              </a:spcAft>
              <a:buSzPts val="1200"/>
              <a:buNone/>
              <a:defRPr sz="1200"/>
            </a:lvl8pPr>
            <a:lvl9pPr lvl="8" algn="ctr">
              <a:lnSpc>
                <a:spcPct val="90000"/>
              </a:lnSpc>
              <a:spcBef>
                <a:spcPts val="500"/>
              </a:spcBef>
              <a:spcAft>
                <a:spcPts val="500"/>
              </a:spcAft>
              <a:buSzPts val="1200"/>
              <a:buNone/>
              <a:defRPr sz="1200"/>
            </a:lvl9pPr>
          </a:lstStyle>
          <a:p/>
        </p:txBody>
      </p:sp>
      <p:sp>
        <p:nvSpPr>
          <p:cNvPr id="66" name="Google Shape;66;p14"/>
          <p:cNvSpPr txBox="1"/>
          <p:nvPr>
            <p:ph idx="10" type="dt"/>
          </p:nvPr>
        </p:nvSpPr>
        <p:spPr>
          <a:xfrm>
            <a:off x="386954" y="4568366"/>
            <a:ext cx="1950197" cy="1803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sz="14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grpSp>
        <p:nvGrpSpPr>
          <p:cNvPr id="67" name="Google Shape;67;p14"/>
          <p:cNvGrpSpPr/>
          <p:nvPr/>
        </p:nvGrpSpPr>
        <p:grpSpPr>
          <a:xfrm>
            <a:off x="-2839828" y="0"/>
            <a:ext cx="2770040" cy="4019512"/>
            <a:chOff x="-3786437" y="0"/>
            <a:chExt cx="3693386" cy="5359349"/>
          </a:xfrm>
        </p:grpSpPr>
        <p:sp>
          <p:nvSpPr>
            <p:cNvPr id="68" name="Google Shape;68;p14"/>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69" name="Google Shape;69;p14"/>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70" name="Google Shape;70;p14"/>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71" name="Google Shape;71;p14"/>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72" name="Google Shape;72;p14"/>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73" name="Google Shape;73;p14"/>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74" name="Google Shape;74;p14"/>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75" name="Google Shape;75;p14"/>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76" name="Google Shape;76;p14"/>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77" name="Google Shape;77;p14"/>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78" name="Google Shape;78;p14"/>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79" name="Google Shape;79;p14"/>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80" name="Google Shape;80;p14"/>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81" name="Google Shape;81;p14"/>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82" name="Google Shape;82;p14"/>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83" name="Google Shape;83;p14"/>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84" name="Google Shape;84;p14"/>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85" name="Google Shape;85;p14"/>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86" name="Google Shape;86;p14"/>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87" name="Google Shape;87;p14"/>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88" name="Google Shape;88;p14"/>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89" name="Google Shape;89;p14"/>
            <p:cNvGrpSpPr/>
            <p:nvPr/>
          </p:nvGrpSpPr>
          <p:grpSpPr>
            <a:xfrm>
              <a:off x="-376736" y="4400186"/>
              <a:ext cx="283685" cy="283685"/>
              <a:chOff x="-510741" y="5913713"/>
              <a:chExt cx="267555" cy="267555"/>
            </a:xfrm>
          </p:grpSpPr>
          <p:sp>
            <p:nvSpPr>
              <p:cNvPr id="90" name="Google Shape;90;p14"/>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91" name="Google Shape;91;p1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92" name="Google Shape;92;p14"/>
            <p:cNvGrpSpPr/>
            <p:nvPr/>
          </p:nvGrpSpPr>
          <p:grpSpPr>
            <a:xfrm>
              <a:off x="-3605171" y="458674"/>
              <a:ext cx="3234311" cy="558875"/>
              <a:chOff x="-3605171" y="458674"/>
              <a:chExt cx="3234311" cy="558875"/>
            </a:xfrm>
          </p:grpSpPr>
          <p:sp>
            <p:nvSpPr>
              <p:cNvPr id="93" name="Google Shape;93;p14"/>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94" name="Google Shape;94;p14"/>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95" name="Google Shape;95;p14"/>
              <p:cNvGrpSpPr/>
              <p:nvPr/>
            </p:nvGrpSpPr>
            <p:grpSpPr>
              <a:xfrm>
                <a:off x="-3386247" y="830871"/>
                <a:ext cx="139423" cy="109566"/>
                <a:chOff x="-2866744" y="827071"/>
                <a:chExt cx="168701" cy="132575"/>
              </a:xfrm>
            </p:grpSpPr>
            <p:grpSp>
              <p:nvGrpSpPr>
                <p:cNvPr id="96" name="Google Shape;96;p14"/>
                <p:cNvGrpSpPr/>
                <p:nvPr/>
              </p:nvGrpSpPr>
              <p:grpSpPr>
                <a:xfrm>
                  <a:off x="-2866744" y="827071"/>
                  <a:ext cx="168701" cy="132575"/>
                  <a:chOff x="-2866744" y="827071"/>
                  <a:chExt cx="168701" cy="132575"/>
                </a:xfrm>
              </p:grpSpPr>
              <p:cxnSp>
                <p:nvCxnSpPr>
                  <p:cNvPr id="97" name="Google Shape;97;p1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8" name="Google Shape;98;p1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9" name="Google Shape;99;p1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0" name="Google Shape;100;p1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 name="Google Shape;101;p1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2" name="Google Shape;102;p1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3" name="Google Shape;103;p14"/>
              <p:cNvGrpSpPr/>
              <p:nvPr/>
            </p:nvGrpSpPr>
            <p:grpSpPr>
              <a:xfrm>
                <a:off x="-3605171" y="830871"/>
                <a:ext cx="139423" cy="109566"/>
                <a:chOff x="-2866744" y="518074"/>
                <a:chExt cx="168701" cy="132575"/>
              </a:xfrm>
            </p:grpSpPr>
            <p:grpSp>
              <p:nvGrpSpPr>
                <p:cNvPr id="104" name="Google Shape;104;p14"/>
                <p:cNvGrpSpPr/>
                <p:nvPr/>
              </p:nvGrpSpPr>
              <p:grpSpPr>
                <a:xfrm>
                  <a:off x="-2866744" y="518074"/>
                  <a:ext cx="168701" cy="132575"/>
                  <a:chOff x="-2866744" y="518074"/>
                  <a:chExt cx="168701" cy="132575"/>
                </a:xfrm>
              </p:grpSpPr>
              <p:cxnSp>
                <p:nvCxnSpPr>
                  <p:cNvPr id="105" name="Google Shape;105;p1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6" name="Google Shape;106;p1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7" name="Google Shape;107;p1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8" name="Google Shape;108;p1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9" name="Google Shape;109;p1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0" name="Google Shape;110;p1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11" name="Google Shape;111;p14"/>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12" name="Google Shape;112;p14"/>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13" name="Google Shape;113;p14"/>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14" name="Google Shape;114;p14"/>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15" name="Google Shape;115;p14"/>
              <p:cNvGrpSpPr/>
              <p:nvPr/>
            </p:nvGrpSpPr>
            <p:grpSpPr>
              <a:xfrm>
                <a:off x="-2916763" y="769168"/>
                <a:ext cx="268738" cy="248381"/>
                <a:chOff x="-2916763" y="769168"/>
                <a:chExt cx="268738" cy="248381"/>
              </a:xfrm>
            </p:grpSpPr>
            <p:sp>
              <p:nvSpPr>
                <p:cNvPr id="116" name="Google Shape;116;p14"/>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7" name="Google Shape;117;p14"/>
                <p:cNvGrpSpPr/>
                <p:nvPr/>
              </p:nvGrpSpPr>
              <p:grpSpPr>
                <a:xfrm>
                  <a:off x="-2866744" y="827071"/>
                  <a:ext cx="168701" cy="132575"/>
                  <a:chOff x="-2866744" y="827071"/>
                  <a:chExt cx="168701" cy="132575"/>
                </a:xfrm>
              </p:grpSpPr>
              <p:cxnSp>
                <p:nvCxnSpPr>
                  <p:cNvPr id="118" name="Google Shape;118;p1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9" name="Google Shape;119;p1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0" name="Google Shape;120;p1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1" name="Google Shape;121;p1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2" name="Google Shape;122;p1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3" name="Google Shape;123;p1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4" name="Google Shape;124;p14"/>
              <p:cNvGrpSpPr/>
              <p:nvPr/>
            </p:nvGrpSpPr>
            <p:grpSpPr>
              <a:xfrm>
                <a:off x="-2916763" y="460171"/>
                <a:ext cx="268738" cy="248381"/>
                <a:chOff x="-2916763" y="460171"/>
                <a:chExt cx="268738" cy="248381"/>
              </a:xfrm>
            </p:grpSpPr>
            <p:sp>
              <p:nvSpPr>
                <p:cNvPr id="125" name="Google Shape;125;p14"/>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6" name="Google Shape;126;p14"/>
                <p:cNvGrpSpPr/>
                <p:nvPr/>
              </p:nvGrpSpPr>
              <p:grpSpPr>
                <a:xfrm>
                  <a:off x="-2866744" y="518074"/>
                  <a:ext cx="168701" cy="132575"/>
                  <a:chOff x="-2866744" y="518074"/>
                  <a:chExt cx="168701" cy="132575"/>
                </a:xfrm>
              </p:grpSpPr>
              <p:cxnSp>
                <p:nvCxnSpPr>
                  <p:cNvPr id="127" name="Google Shape;127;p1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8" name="Google Shape;128;p1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9" name="Google Shape;129;p1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0" name="Google Shape;130;p1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31" name="Google Shape;131;p1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32" name="Google Shape;132;p1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33" name="Google Shape;133;p14"/>
          <p:cNvGrpSpPr/>
          <p:nvPr/>
        </p:nvGrpSpPr>
        <p:grpSpPr>
          <a:xfrm>
            <a:off x="9283196" y="0"/>
            <a:ext cx="2770040" cy="4839647"/>
            <a:chOff x="-3786437" y="0"/>
            <a:chExt cx="3693386" cy="6452863"/>
          </a:xfrm>
        </p:grpSpPr>
        <p:sp>
          <p:nvSpPr>
            <p:cNvPr id="134" name="Google Shape;134;p14"/>
            <p:cNvSpPr/>
            <p:nvPr/>
          </p:nvSpPr>
          <p:spPr>
            <a:xfrm>
              <a:off x="-3786437" y="562486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35" name="Google Shape;135;p14"/>
            <p:cNvGrpSpPr/>
            <p:nvPr/>
          </p:nvGrpSpPr>
          <p:grpSpPr>
            <a:xfrm>
              <a:off x="-3786165" y="0"/>
              <a:ext cx="3693114" cy="5782322"/>
              <a:chOff x="-3786165" y="0"/>
              <a:chExt cx="3693114" cy="5782322"/>
            </a:xfrm>
          </p:grpSpPr>
          <p:sp>
            <p:nvSpPr>
              <p:cNvPr id="136" name="Google Shape;136;p14"/>
              <p:cNvSpPr/>
              <p:nvPr/>
            </p:nvSpPr>
            <p:spPr>
              <a:xfrm>
                <a:off x="-3786165" y="0"/>
                <a:ext cx="3593091" cy="5624863"/>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137" name="Google Shape;137;p14"/>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38" name="Google Shape;138;p14"/>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139" name="Google Shape;139;p14"/>
              <p:cNvGrpSpPr/>
              <p:nvPr/>
            </p:nvGrpSpPr>
            <p:grpSpPr>
              <a:xfrm>
                <a:off x="-3316179" y="1231351"/>
                <a:ext cx="294789" cy="346676"/>
                <a:chOff x="14466489" y="1001522"/>
                <a:chExt cx="290627" cy="341782"/>
              </a:xfrm>
            </p:grpSpPr>
            <p:sp>
              <p:nvSpPr>
                <p:cNvPr id="140" name="Google Shape;140;p14"/>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41" name="Google Shape;141;p14"/>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42" name="Google Shape;142;p14"/>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43" name="Google Shape;143;p14"/>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44" name="Google Shape;144;p14"/>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45" name="Google Shape;145;p14"/>
                <p:cNvCxnSpPr>
                  <a:stCxn id="143"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46" name="Google Shape;146;p14"/>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47" name="Google Shape;147;p14"/>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48" name="Google Shape;148;p14"/>
              <p:cNvGrpSpPr/>
              <p:nvPr/>
            </p:nvGrpSpPr>
            <p:grpSpPr>
              <a:xfrm>
                <a:off x="-3311319" y="2164285"/>
                <a:ext cx="825500" cy="209550"/>
                <a:chOff x="13504624" y="2482850"/>
                <a:chExt cx="825500" cy="209550"/>
              </a:xfrm>
            </p:grpSpPr>
            <p:sp>
              <p:nvSpPr>
                <p:cNvPr id="149" name="Google Shape;149;p14"/>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50" name="Google Shape;150;p14"/>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51" name="Google Shape;151;p14"/>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52" name="Google Shape;152;p14"/>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53" name="Google Shape;153;p14"/>
              <p:cNvSpPr/>
              <p:nvPr/>
            </p:nvSpPr>
            <p:spPr>
              <a:xfrm>
                <a:off x="-3319415" y="2553360"/>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afbeelding en kies </a:t>
                </a:r>
                <a:r>
                  <a:rPr b="1" i="0" lang="de" sz="900" u="none" cap="none" strike="noStrike">
                    <a:solidFill>
                      <a:srgbClr val="000000"/>
                    </a:solidFill>
                    <a:latin typeface="Calibri"/>
                    <a:ea typeface="Calibri"/>
                    <a:cs typeface="Calibri"/>
                    <a:sym typeface="Calibri"/>
                  </a:rPr>
                  <a:t>‘Naar achtergrond’</a:t>
                </a:r>
                <a:r>
                  <a:rPr b="0" i="0" lang="de" sz="900" u="none" cap="none" strike="noStrike">
                    <a:solidFill>
                      <a:srgbClr val="000000"/>
                    </a:solidFill>
                    <a:latin typeface="Calibri"/>
                    <a:ea typeface="Calibri"/>
                    <a:cs typeface="Calibri"/>
                    <a:sym typeface="Calibri"/>
                  </a:rPr>
                  <a:t>.</a:t>
                </a:r>
                <a:endParaRPr sz="1100"/>
              </a:p>
            </p:txBody>
          </p:sp>
          <p:sp>
            <p:nvSpPr>
              <p:cNvPr id="154" name="Google Shape;154;p14"/>
              <p:cNvSpPr/>
              <p:nvPr/>
            </p:nvSpPr>
            <p:spPr>
              <a:xfrm>
                <a:off x="-3603587" y="3744237"/>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55" name="Google Shape;155;p14"/>
              <p:cNvSpPr/>
              <p:nvPr/>
            </p:nvSpPr>
            <p:spPr>
              <a:xfrm>
                <a:off x="-3319415" y="3744238"/>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156" name="Google Shape;156;p14"/>
              <p:cNvGrpSpPr/>
              <p:nvPr/>
            </p:nvGrpSpPr>
            <p:grpSpPr>
              <a:xfrm>
                <a:off x="-3408294" y="4834615"/>
                <a:ext cx="622283" cy="612919"/>
                <a:chOff x="12617641" y="3403239"/>
                <a:chExt cx="752963" cy="741634"/>
              </a:xfrm>
            </p:grpSpPr>
            <p:grpSp>
              <p:nvGrpSpPr>
                <p:cNvPr id="157" name="Google Shape;157;p14"/>
                <p:cNvGrpSpPr/>
                <p:nvPr/>
              </p:nvGrpSpPr>
              <p:grpSpPr>
                <a:xfrm>
                  <a:off x="12771550" y="3403239"/>
                  <a:ext cx="467156" cy="448491"/>
                  <a:chOff x="12782177" y="3403239"/>
                  <a:chExt cx="467156" cy="448491"/>
                </a:xfrm>
              </p:grpSpPr>
              <p:grpSp>
                <p:nvGrpSpPr>
                  <p:cNvPr id="158" name="Google Shape;158;p14"/>
                  <p:cNvGrpSpPr/>
                  <p:nvPr/>
                </p:nvGrpSpPr>
                <p:grpSpPr>
                  <a:xfrm>
                    <a:off x="12782177" y="3403239"/>
                    <a:ext cx="412972" cy="396132"/>
                    <a:chOff x="13554906" y="3320109"/>
                    <a:chExt cx="443912" cy="425811"/>
                  </a:xfrm>
                </p:grpSpPr>
                <p:grpSp>
                  <p:nvGrpSpPr>
                    <p:cNvPr id="159" name="Google Shape;159;p14"/>
                    <p:cNvGrpSpPr/>
                    <p:nvPr/>
                  </p:nvGrpSpPr>
                  <p:grpSpPr>
                    <a:xfrm>
                      <a:off x="13554906" y="3320109"/>
                      <a:ext cx="443912" cy="425811"/>
                      <a:chOff x="12909684" y="1276143"/>
                      <a:chExt cx="443912" cy="425811"/>
                    </a:xfrm>
                  </p:grpSpPr>
                  <p:sp>
                    <p:nvSpPr>
                      <p:cNvPr id="160" name="Google Shape;160;p14"/>
                      <p:cNvSpPr/>
                      <p:nvPr/>
                    </p:nvSpPr>
                    <p:spPr>
                      <a:xfrm>
                        <a:off x="12909684"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1" name="Google Shape;161;p14"/>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2" name="Google Shape;162;p14"/>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63" name="Google Shape;163;p14"/>
                    <p:cNvPicPr preferRelativeResize="0"/>
                    <p:nvPr/>
                  </p:nvPicPr>
                  <p:blipFill rotWithShape="1">
                    <a:blip r:embed="rId3">
                      <a:alphaModFix/>
                    </a:blip>
                    <a:srcRect b="0" l="0" r="0" t="0"/>
                    <a:stretch/>
                  </p:blipFill>
                  <p:spPr>
                    <a:xfrm>
                      <a:off x="13567296" y="3424992"/>
                      <a:ext cx="173367" cy="140220"/>
                    </a:xfrm>
                    <a:prstGeom prst="rect">
                      <a:avLst/>
                    </a:prstGeom>
                    <a:noFill/>
                    <a:ln>
                      <a:noFill/>
                    </a:ln>
                  </p:spPr>
                </p:pic>
                <p:pic>
                  <p:nvPicPr>
                    <p:cNvPr id="164" name="Google Shape;164;p14"/>
                    <p:cNvPicPr preferRelativeResize="0"/>
                    <p:nvPr/>
                  </p:nvPicPr>
                  <p:blipFill rotWithShape="1">
                    <a:blip r:embed="rId3">
                      <a:alphaModFix/>
                    </a:blip>
                    <a:srcRect b="0" l="0" r="0" t="0"/>
                    <a:stretch/>
                  </p:blipFill>
                  <p:spPr>
                    <a:xfrm flipH="1">
                      <a:off x="13635599" y="3453788"/>
                      <a:ext cx="173367" cy="111424"/>
                    </a:xfrm>
                    <a:prstGeom prst="rect">
                      <a:avLst/>
                    </a:prstGeom>
                    <a:noFill/>
                    <a:ln>
                      <a:noFill/>
                    </a:ln>
                  </p:spPr>
                </p:pic>
              </p:grpSp>
              <p:grpSp>
                <p:nvGrpSpPr>
                  <p:cNvPr id="165" name="Google Shape;165;p14"/>
                  <p:cNvGrpSpPr/>
                  <p:nvPr/>
                </p:nvGrpSpPr>
                <p:grpSpPr>
                  <a:xfrm>
                    <a:off x="13103513" y="3705268"/>
                    <a:ext cx="145820" cy="146462"/>
                    <a:chOff x="13096169" y="3602278"/>
                    <a:chExt cx="145820" cy="146462"/>
                  </a:xfrm>
                </p:grpSpPr>
                <p:sp>
                  <p:nvSpPr>
                    <p:cNvPr id="166" name="Google Shape;166;p1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67" name="Google Shape;167;p1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8" name="Google Shape;168;p14"/>
                  <p:cNvGrpSpPr/>
                  <p:nvPr/>
                </p:nvGrpSpPr>
                <p:grpSpPr>
                  <a:xfrm rot="10800000">
                    <a:off x="13061402" y="3665637"/>
                    <a:ext cx="145820" cy="146462"/>
                    <a:chOff x="13096169" y="3602278"/>
                    <a:chExt cx="145820" cy="146462"/>
                  </a:xfrm>
                </p:grpSpPr>
                <p:sp>
                  <p:nvSpPr>
                    <p:cNvPr id="169" name="Google Shape;169;p1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0" name="Google Shape;170;p1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71" name="Google Shape;171;p14"/>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172" name="Google Shape;172;p14"/>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3" name="Google Shape;173;p14"/>
              <p:cNvGrpSpPr/>
              <p:nvPr/>
            </p:nvGrpSpPr>
            <p:grpSpPr>
              <a:xfrm>
                <a:off x="-3314821" y="2981448"/>
                <a:ext cx="1558053" cy="563933"/>
                <a:chOff x="-3314821" y="2981448"/>
                <a:chExt cx="1558053" cy="563933"/>
              </a:xfrm>
            </p:grpSpPr>
            <p:sp>
              <p:nvSpPr>
                <p:cNvPr id="174" name="Google Shape;174;p14"/>
                <p:cNvSpPr/>
                <p:nvPr/>
              </p:nvSpPr>
              <p:spPr>
                <a:xfrm>
                  <a:off x="-3314821" y="2981448"/>
                  <a:ext cx="1558053"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5" name="Google Shape;175;p14"/>
                <p:cNvSpPr/>
                <p:nvPr/>
              </p:nvSpPr>
              <p:spPr>
                <a:xfrm>
                  <a:off x="-3304719" y="3235173"/>
                  <a:ext cx="15403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6" name="Google Shape;176;p14"/>
                <p:cNvSpPr txBox="1"/>
                <p:nvPr/>
              </p:nvSpPr>
              <p:spPr>
                <a:xfrm>
                  <a:off x="-3069820" y="3038892"/>
                  <a:ext cx="1089248"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voorgrond</a:t>
                  </a:r>
                  <a:endParaRPr sz="1100"/>
                </a:p>
              </p:txBody>
            </p:sp>
            <p:sp>
              <p:nvSpPr>
                <p:cNvPr id="177" name="Google Shape;177;p14"/>
                <p:cNvSpPr txBox="1"/>
                <p:nvPr/>
              </p:nvSpPr>
              <p:spPr>
                <a:xfrm>
                  <a:off x="-3069820" y="3295269"/>
                  <a:ext cx="1098515"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achtergrond</a:t>
                  </a:r>
                  <a:endParaRPr sz="1100"/>
                </a:p>
              </p:txBody>
            </p:sp>
            <p:sp>
              <p:nvSpPr>
                <p:cNvPr id="178" name="Google Shape;178;p14"/>
                <p:cNvSpPr/>
                <p:nvPr/>
              </p:nvSpPr>
              <p:spPr>
                <a:xfrm>
                  <a:off x="-2051274" y="3365381"/>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id="179" name="Google Shape;179;p14"/>
                <p:cNvSpPr/>
                <p:nvPr/>
              </p:nvSpPr>
              <p:spPr>
                <a:xfrm rot="5400000">
                  <a:off x="-1900674" y="3332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80" name="Google Shape;180;p14"/>
                <p:cNvGrpSpPr/>
                <p:nvPr/>
              </p:nvGrpSpPr>
              <p:grpSpPr>
                <a:xfrm>
                  <a:off x="-3257052" y="3032066"/>
                  <a:ext cx="182309" cy="163794"/>
                  <a:chOff x="12832541" y="3162395"/>
                  <a:chExt cx="219532" cy="197236"/>
                </a:xfrm>
              </p:grpSpPr>
              <p:sp>
                <p:nvSpPr>
                  <p:cNvPr id="181" name="Google Shape;181;p14"/>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82" name="Google Shape;182;p14"/>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83" name="Google Shape;183;p14"/>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nvGrpSpPr>
                <p:cNvPr id="184" name="Google Shape;184;p14"/>
                <p:cNvGrpSpPr/>
                <p:nvPr/>
              </p:nvGrpSpPr>
              <p:grpSpPr>
                <a:xfrm>
                  <a:off x="-3257053" y="3276580"/>
                  <a:ext cx="182309" cy="163794"/>
                  <a:chOff x="12832541" y="3162395"/>
                  <a:chExt cx="219532" cy="197236"/>
                </a:xfrm>
              </p:grpSpPr>
              <p:sp>
                <p:nvSpPr>
                  <p:cNvPr id="185" name="Google Shape;185;p14"/>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86" name="Google Shape;186;p14"/>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87" name="Google Shape;187;p14"/>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nvGrpSpPr>
              <p:cNvPr id="188" name="Google Shape;188;p14"/>
              <p:cNvGrpSpPr/>
              <p:nvPr/>
            </p:nvGrpSpPr>
            <p:grpSpPr>
              <a:xfrm>
                <a:off x="-376736" y="5498637"/>
                <a:ext cx="283685" cy="283685"/>
                <a:chOff x="-510741" y="5913713"/>
                <a:chExt cx="267555" cy="267555"/>
              </a:xfrm>
            </p:grpSpPr>
            <p:sp>
              <p:nvSpPr>
                <p:cNvPr id="189" name="Google Shape;189;p14"/>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90" name="Google Shape;190;p1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spTree>
  </p:cSld>
  <p:clrMapOvr>
    <a:masterClrMapping/>
  </p:clrMapOvr>
  <p:extLst>
    <p:ext uri="{DCECCB84-F9BA-43D5-87BE-67443E8EF086}">
      <p15:sldGuideLst>
        <p15:guide id="1" pos="2880">
          <p15:clr>
            <a:srgbClr val="FBAE40"/>
          </p15:clr>
        </p15:guide>
        <p15:guide id="2" orient="horz" pos="1620">
          <p15:clr>
            <a:srgbClr val="FBAE40"/>
          </p15:clr>
        </p15:guide>
        <p15:guide id="3" pos="55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p:cSld name="TEKST">
    <p:spTree>
      <p:nvGrpSpPr>
        <p:cNvPr id="191" name="Shape 191"/>
        <p:cNvGrpSpPr/>
        <p:nvPr/>
      </p:nvGrpSpPr>
      <p:grpSpPr>
        <a:xfrm>
          <a:off x="0" y="0"/>
          <a:ext cx="0" cy="0"/>
          <a:chOff x="0" y="0"/>
          <a:chExt cx="0" cy="0"/>
        </a:xfrm>
      </p:grpSpPr>
      <p:sp>
        <p:nvSpPr>
          <p:cNvPr id="192" name="Google Shape;192;p15"/>
          <p:cNvSpPr txBox="1"/>
          <p:nvPr>
            <p:ph type="title"/>
          </p:nvPr>
        </p:nvSpPr>
        <p:spPr>
          <a:xfrm>
            <a:off x="386953" y="531414"/>
            <a:ext cx="8370094" cy="66278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3" name="Google Shape;193;p15"/>
          <p:cNvSpPr txBox="1"/>
          <p:nvPr>
            <p:ph idx="10" type="dt"/>
          </p:nvPr>
        </p:nvSpPr>
        <p:spPr>
          <a:xfrm>
            <a:off x="6000287" y="47596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4" name="Google Shape;194;p15"/>
          <p:cNvSpPr txBox="1"/>
          <p:nvPr>
            <p:ph idx="11" type="ftr"/>
          </p:nvPr>
        </p:nvSpPr>
        <p:spPr>
          <a:xfrm>
            <a:off x="540000" y="47596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15"/>
          <p:cNvSpPr txBox="1"/>
          <p:nvPr>
            <p:ph idx="12" type="sldNum"/>
          </p:nvPr>
        </p:nvSpPr>
        <p:spPr>
          <a:xfrm>
            <a:off x="8390552" y="47596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196" name="Google Shape;196;p15"/>
          <p:cNvSpPr/>
          <p:nvPr/>
        </p:nvSpPr>
        <p:spPr>
          <a:xfrm>
            <a:off x="0" y="-322119"/>
            <a:ext cx="769442"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TEKST</a:t>
            </a:r>
            <a:endParaRPr sz="1100"/>
          </a:p>
        </p:txBody>
      </p:sp>
      <p:sp>
        <p:nvSpPr>
          <p:cNvPr id="197" name="Google Shape;197;p15"/>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98" name="Google Shape;198;p15"/>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99" name="Google Shape;199;p15"/>
          <p:cNvGrpSpPr/>
          <p:nvPr/>
        </p:nvGrpSpPr>
        <p:grpSpPr>
          <a:xfrm>
            <a:off x="-2839828" y="0"/>
            <a:ext cx="2770040" cy="4019512"/>
            <a:chOff x="-3786437" y="0"/>
            <a:chExt cx="3693386" cy="5359349"/>
          </a:xfrm>
        </p:grpSpPr>
        <p:sp>
          <p:nvSpPr>
            <p:cNvPr id="200" name="Google Shape;200;p15"/>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201" name="Google Shape;201;p15"/>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202" name="Google Shape;202;p15"/>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203" name="Google Shape;203;p15"/>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204" name="Google Shape;204;p15"/>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205" name="Google Shape;205;p15"/>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206" name="Google Shape;206;p15"/>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207" name="Google Shape;207;p15"/>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208" name="Google Shape;208;p15"/>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209" name="Google Shape;209;p15"/>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210" name="Google Shape;210;p15"/>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211" name="Google Shape;211;p15"/>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212" name="Google Shape;212;p15"/>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213" name="Google Shape;213;p15"/>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214" name="Google Shape;214;p15"/>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215" name="Google Shape;215;p15"/>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216" name="Google Shape;216;p15"/>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217" name="Google Shape;217;p15"/>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218" name="Google Shape;218;p15"/>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219" name="Google Shape;219;p15"/>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220" name="Google Shape;220;p15"/>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221" name="Google Shape;221;p15"/>
            <p:cNvGrpSpPr/>
            <p:nvPr/>
          </p:nvGrpSpPr>
          <p:grpSpPr>
            <a:xfrm>
              <a:off x="-376736" y="4400186"/>
              <a:ext cx="283685" cy="283685"/>
              <a:chOff x="-510741" y="5913713"/>
              <a:chExt cx="267555" cy="267555"/>
            </a:xfrm>
          </p:grpSpPr>
          <p:sp>
            <p:nvSpPr>
              <p:cNvPr id="222" name="Google Shape;222;p15"/>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223" name="Google Shape;223;p1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224" name="Google Shape;224;p15"/>
            <p:cNvGrpSpPr/>
            <p:nvPr/>
          </p:nvGrpSpPr>
          <p:grpSpPr>
            <a:xfrm>
              <a:off x="-3605171" y="458674"/>
              <a:ext cx="3234311" cy="558875"/>
              <a:chOff x="-3605171" y="458674"/>
              <a:chExt cx="3234311" cy="558875"/>
            </a:xfrm>
          </p:grpSpPr>
          <p:sp>
            <p:nvSpPr>
              <p:cNvPr id="225" name="Google Shape;225;p15"/>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226" name="Google Shape;226;p15"/>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227" name="Google Shape;227;p15"/>
              <p:cNvGrpSpPr/>
              <p:nvPr/>
            </p:nvGrpSpPr>
            <p:grpSpPr>
              <a:xfrm>
                <a:off x="-3386247" y="830871"/>
                <a:ext cx="139423" cy="109566"/>
                <a:chOff x="-2866744" y="827071"/>
                <a:chExt cx="168701" cy="132575"/>
              </a:xfrm>
            </p:grpSpPr>
            <p:grpSp>
              <p:nvGrpSpPr>
                <p:cNvPr id="228" name="Google Shape;228;p15"/>
                <p:cNvGrpSpPr/>
                <p:nvPr/>
              </p:nvGrpSpPr>
              <p:grpSpPr>
                <a:xfrm>
                  <a:off x="-2866744" y="827071"/>
                  <a:ext cx="168701" cy="132575"/>
                  <a:chOff x="-2866744" y="827071"/>
                  <a:chExt cx="168701" cy="132575"/>
                </a:xfrm>
              </p:grpSpPr>
              <p:cxnSp>
                <p:nvCxnSpPr>
                  <p:cNvPr id="229" name="Google Shape;229;p1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0" name="Google Shape;230;p1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1" name="Google Shape;231;p1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2" name="Google Shape;232;p1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3" name="Google Shape;233;p1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34" name="Google Shape;234;p1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35" name="Google Shape;235;p15"/>
              <p:cNvGrpSpPr/>
              <p:nvPr/>
            </p:nvGrpSpPr>
            <p:grpSpPr>
              <a:xfrm>
                <a:off x="-3605171" y="830871"/>
                <a:ext cx="139423" cy="109566"/>
                <a:chOff x="-2866744" y="518074"/>
                <a:chExt cx="168701" cy="132575"/>
              </a:xfrm>
            </p:grpSpPr>
            <p:grpSp>
              <p:nvGrpSpPr>
                <p:cNvPr id="236" name="Google Shape;236;p15"/>
                <p:cNvGrpSpPr/>
                <p:nvPr/>
              </p:nvGrpSpPr>
              <p:grpSpPr>
                <a:xfrm>
                  <a:off x="-2866744" y="518074"/>
                  <a:ext cx="168701" cy="132575"/>
                  <a:chOff x="-2866744" y="518074"/>
                  <a:chExt cx="168701" cy="132575"/>
                </a:xfrm>
              </p:grpSpPr>
              <p:cxnSp>
                <p:nvCxnSpPr>
                  <p:cNvPr id="237" name="Google Shape;237;p1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8" name="Google Shape;238;p1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39" name="Google Shape;239;p1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40" name="Google Shape;240;p1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41" name="Google Shape;241;p1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42" name="Google Shape;242;p1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243" name="Google Shape;243;p15"/>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244" name="Google Shape;244;p15"/>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245" name="Google Shape;245;p15"/>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246" name="Google Shape;246;p15"/>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247" name="Google Shape;247;p15"/>
              <p:cNvGrpSpPr/>
              <p:nvPr/>
            </p:nvGrpSpPr>
            <p:grpSpPr>
              <a:xfrm>
                <a:off x="-2916763" y="769168"/>
                <a:ext cx="268738" cy="248381"/>
                <a:chOff x="-2916763" y="769168"/>
                <a:chExt cx="268738" cy="248381"/>
              </a:xfrm>
            </p:grpSpPr>
            <p:sp>
              <p:nvSpPr>
                <p:cNvPr id="248" name="Google Shape;248;p15"/>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249" name="Google Shape;249;p15"/>
                <p:cNvGrpSpPr/>
                <p:nvPr/>
              </p:nvGrpSpPr>
              <p:grpSpPr>
                <a:xfrm>
                  <a:off x="-2866744" y="827071"/>
                  <a:ext cx="168701" cy="132575"/>
                  <a:chOff x="-2866744" y="827071"/>
                  <a:chExt cx="168701" cy="132575"/>
                </a:xfrm>
              </p:grpSpPr>
              <p:cxnSp>
                <p:nvCxnSpPr>
                  <p:cNvPr id="250" name="Google Shape;250;p1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51" name="Google Shape;251;p1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52" name="Google Shape;252;p1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53" name="Google Shape;253;p1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54" name="Google Shape;254;p1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55" name="Google Shape;255;p1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256" name="Google Shape;256;p15"/>
              <p:cNvGrpSpPr/>
              <p:nvPr/>
            </p:nvGrpSpPr>
            <p:grpSpPr>
              <a:xfrm>
                <a:off x="-2916763" y="460171"/>
                <a:ext cx="268738" cy="248381"/>
                <a:chOff x="-2916763" y="460171"/>
                <a:chExt cx="268738" cy="248381"/>
              </a:xfrm>
            </p:grpSpPr>
            <p:sp>
              <p:nvSpPr>
                <p:cNvPr id="257" name="Google Shape;257;p15"/>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258" name="Google Shape;258;p15"/>
                <p:cNvGrpSpPr/>
                <p:nvPr/>
              </p:nvGrpSpPr>
              <p:grpSpPr>
                <a:xfrm>
                  <a:off x="-2866744" y="518074"/>
                  <a:ext cx="168701" cy="132575"/>
                  <a:chOff x="-2866744" y="518074"/>
                  <a:chExt cx="168701" cy="132575"/>
                </a:xfrm>
              </p:grpSpPr>
              <p:cxnSp>
                <p:nvCxnSpPr>
                  <p:cNvPr id="259" name="Google Shape;259;p1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60" name="Google Shape;260;p1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61" name="Google Shape;261;p1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62" name="Google Shape;262;p1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263" name="Google Shape;263;p1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264" name="Google Shape;264;p1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
        <p:nvSpPr>
          <p:cNvPr id="265" name="Google Shape;265;p15"/>
          <p:cNvSpPr txBox="1"/>
          <p:nvPr>
            <p:ph idx="3" type="body"/>
          </p:nvPr>
        </p:nvSpPr>
        <p:spPr>
          <a:xfrm>
            <a:off x="386952" y="1513113"/>
            <a:ext cx="8370094" cy="285419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0"/>
              </a:spcBef>
              <a:spcAft>
                <a:spcPts val="0"/>
              </a:spcAft>
              <a:buSzPts val="1800"/>
              <a:buNone/>
              <a:defRPr sz="1800"/>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AFBEEELDING (S)">
  <p:cSld name="TEKST + AFBEEELDING (S)">
    <p:spTree>
      <p:nvGrpSpPr>
        <p:cNvPr id="266" name="Shape 266"/>
        <p:cNvGrpSpPr/>
        <p:nvPr/>
      </p:nvGrpSpPr>
      <p:grpSpPr>
        <a:xfrm>
          <a:off x="0" y="0"/>
          <a:ext cx="0" cy="0"/>
          <a:chOff x="0" y="0"/>
          <a:chExt cx="0" cy="0"/>
        </a:xfrm>
      </p:grpSpPr>
      <p:sp>
        <p:nvSpPr>
          <p:cNvPr id="267" name="Google Shape;267;p16"/>
          <p:cNvSpPr txBox="1"/>
          <p:nvPr>
            <p:ph type="title"/>
          </p:nvPr>
        </p:nvSpPr>
        <p:spPr>
          <a:xfrm>
            <a:off x="386954" y="1317239"/>
            <a:ext cx="5756672" cy="652107"/>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8" name="Google Shape;268;p16"/>
          <p:cNvSpPr txBox="1"/>
          <p:nvPr>
            <p:ph idx="1" type="body"/>
          </p:nvPr>
        </p:nvSpPr>
        <p:spPr>
          <a:xfrm>
            <a:off x="386954" y="2298938"/>
            <a:ext cx="5756672" cy="167938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269" name="Google Shape;269;p16"/>
          <p:cNvSpPr txBox="1"/>
          <p:nvPr>
            <p:ph idx="10" type="dt"/>
          </p:nvPr>
        </p:nvSpPr>
        <p:spPr>
          <a:xfrm>
            <a:off x="6000287" y="5340682"/>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16"/>
          <p:cNvSpPr txBox="1"/>
          <p:nvPr>
            <p:ph idx="11" type="ftr"/>
          </p:nvPr>
        </p:nvSpPr>
        <p:spPr>
          <a:xfrm>
            <a:off x="540000" y="5340682"/>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p16"/>
          <p:cNvSpPr txBox="1"/>
          <p:nvPr>
            <p:ph idx="12" type="sldNum"/>
          </p:nvPr>
        </p:nvSpPr>
        <p:spPr>
          <a:xfrm>
            <a:off x="8390552" y="5352588"/>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72" name="Google Shape;272;p16"/>
          <p:cNvSpPr/>
          <p:nvPr>
            <p:ph idx="2" type="pic"/>
          </p:nvPr>
        </p:nvSpPr>
        <p:spPr>
          <a:xfrm>
            <a:off x="6540285" y="0"/>
            <a:ext cx="2603714" cy="5143499"/>
          </a:xfrm>
          <a:prstGeom prst="rect">
            <a:avLst/>
          </a:prstGeom>
          <a:solidFill>
            <a:srgbClr val="F2F2F2"/>
          </a:solidFill>
          <a:ln>
            <a:noFill/>
          </a:ln>
        </p:spPr>
      </p:sp>
      <p:sp>
        <p:nvSpPr>
          <p:cNvPr id="273" name="Google Shape;273;p16"/>
          <p:cNvSpPr/>
          <p:nvPr/>
        </p:nvSpPr>
        <p:spPr>
          <a:xfrm>
            <a:off x="0" y="-322119"/>
            <a:ext cx="3848939"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70% TEKST + 30% AFBEEELDING</a:t>
            </a:r>
            <a:endParaRPr sz="1100"/>
          </a:p>
        </p:txBody>
      </p:sp>
      <p:sp>
        <p:nvSpPr>
          <p:cNvPr id="274" name="Google Shape;274;p16"/>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275" name="Google Shape;275;p16"/>
          <p:cNvGrpSpPr/>
          <p:nvPr/>
        </p:nvGrpSpPr>
        <p:grpSpPr>
          <a:xfrm>
            <a:off x="-2839828" y="0"/>
            <a:ext cx="2770040" cy="4019512"/>
            <a:chOff x="-3786437" y="0"/>
            <a:chExt cx="3693386" cy="5359349"/>
          </a:xfrm>
        </p:grpSpPr>
        <p:sp>
          <p:nvSpPr>
            <p:cNvPr id="276" name="Google Shape;276;p16"/>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277" name="Google Shape;277;p16"/>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278" name="Google Shape;278;p16"/>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279" name="Google Shape;279;p16"/>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280" name="Google Shape;280;p16"/>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281" name="Google Shape;281;p16"/>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282" name="Google Shape;282;p16"/>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283" name="Google Shape;283;p16"/>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284" name="Google Shape;284;p16"/>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285" name="Google Shape;285;p16"/>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286" name="Google Shape;286;p16"/>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287" name="Google Shape;287;p16"/>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288" name="Google Shape;288;p16"/>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289" name="Google Shape;289;p16"/>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290" name="Google Shape;290;p16"/>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291" name="Google Shape;291;p16"/>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292" name="Google Shape;292;p16"/>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293" name="Google Shape;293;p16"/>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294" name="Google Shape;294;p16"/>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295" name="Google Shape;295;p16"/>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296" name="Google Shape;296;p16"/>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297" name="Google Shape;297;p16"/>
            <p:cNvGrpSpPr/>
            <p:nvPr/>
          </p:nvGrpSpPr>
          <p:grpSpPr>
            <a:xfrm>
              <a:off x="-376736" y="4400186"/>
              <a:ext cx="283685" cy="283685"/>
              <a:chOff x="-510741" y="5913713"/>
              <a:chExt cx="267555" cy="267555"/>
            </a:xfrm>
          </p:grpSpPr>
          <p:sp>
            <p:nvSpPr>
              <p:cNvPr id="298" name="Google Shape;298;p16"/>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299" name="Google Shape;299;p1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300" name="Google Shape;300;p16"/>
            <p:cNvGrpSpPr/>
            <p:nvPr/>
          </p:nvGrpSpPr>
          <p:grpSpPr>
            <a:xfrm>
              <a:off x="-3605171" y="458674"/>
              <a:ext cx="3234311" cy="558875"/>
              <a:chOff x="-3605171" y="458674"/>
              <a:chExt cx="3234311" cy="558875"/>
            </a:xfrm>
          </p:grpSpPr>
          <p:sp>
            <p:nvSpPr>
              <p:cNvPr id="301" name="Google Shape;301;p16"/>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302" name="Google Shape;302;p16"/>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303" name="Google Shape;303;p16"/>
              <p:cNvGrpSpPr/>
              <p:nvPr/>
            </p:nvGrpSpPr>
            <p:grpSpPr>
              <a:xfrm>
                <a:off x="-3386247" y="830871"/>
                <a:ext cx="139423" cy="109566"/>
                <a:chOff x="-2866744" y="827071"/>
                <a:chExt cx="168701" cy="132575"/>
              </a:xfrm>
            </p:grpSpPr>
            <p:grpSp>
              <p:nvGrpSpPr>
                <p:cNvPr id="304" name="Google Shape;304;p16"/>
                <p:cNvGrpSpPr/>
                <p:nvPr/>
              </p:nvGrpSpPr>
              <p:grpSpPr>
                <a:xfrm>
                  <a:off x="-2866744" y="827071"/>
                  <a:ext cx="168701" cy="132575"/>
                  <a:chOff x="-2866744" y="827071"/>
                  <a:chExt cx="168701" cy="132575"/>
                </a:xfrm>
              </p:grpSpPr>
              <p:cxnSp>
                <p:nvCxnSpPr>
                  <p:cNvPr id="305" name="Google Shape;305;p1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06" name="Google Shape;306;p1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07" name="Google Shape;307;p1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08" name="Google Shape;308;p1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09" name="Google Shape;309;p1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10" name="Google Shape;310;p1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11" name="Google Shape;311;p16"/>
              <p:cNvGrpSpPr/>
              <p:nvPr/>
            </p:nvGrpSpPr>
            <p:grpSpPr>
              <a:xfrm>
                <a:off x="-3605171" y="830871"/>
                <a:ext cx="139423" cy="109566"/>
                <a:chOff x="-2866744" y="518074"/>
                <a:chExt cx="168701" cy="132575"/>
              </a:xfrm>
            </p:grpSpPr>
            <p:grpSp>
              <p:nvGrpSpPr>
                <p:cNvPr id="312" name="Google Shape;312;p16"/>
                <p:cNvGrpSpPr/>
                <p:nvPr/>
              </p:nvGrpSpPr>
              <p:grpSpPr>
                <a:xfrm>
                  <a:off x="-2866744" y="518074"/>
                  <a:ext cx="168701" cy="132575"/>
                  <a:chOff x="-2866744" y="518074"/>
                  <a:chExt cx="168701" cy="132575"/>
                </a:xfrm>
              </p:grpSpPr>
              <p:cxnSp>
                <p:nvCxnSpPr>
                  <p:cNvPr id="313" name="Google Shape;313;p1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14" name="Google Shape;314;p1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15" name="Google Shape;315;p1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16" name="Google Shape;316;p1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17" name="Google Shape;317;p1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18" name="Google Shape;318;p1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319" name="Google Shape;319;p16"/>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320" name="Google Shape;320;p16"/>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321" name="Google Shape;321;p16"/>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322" name="Google Shape;322;p16"/>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323" name="Google Shape;323;p16"/>
              <p:cNvGrpSpPr/>
              <p:nvPr/>
            </p:nvGrpSpPr>
            <p:grpSpPr>
              <a:xfrm>
                <a:off x="-2916763" y="769168"/>
                <a:ext cx="268738" cy="248381"/>
                <a:chOff x="-2916763" y="769168"/>
                <a:chExt cx="268738" cy="248381"/>
              </a:xfrm>
            </p:grpSpPr>
            <p:sp>
              <p:nvSpPr>
                <p:cNvPr id="324" name="Google Shape;324;p16"/>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325" name="Google Shape;325;p16"/>
                <p:cNvGrpSpPr/>
                <p:nvPr/>
              </p:nvGrpSpPr>
              <p:grpSpPr>
                <a:xfrm>
                  <a:off x="-2866744" y="827071"/>
                  <a:ext cx="168701" cy="132575"/>
                  <a:chOff x="-2866744" y="827071"/>
                  <a:chExt cx="168701" cy="132575"/>
                </a:xfrm>
              </p:grpSpPr>
              <p:cxnSp>
                <p:nvCxnSpPr>
                  <p:cNvPr id="326" name="Google Shape;326;p1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7" name="Google Shape;327;p1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8" name="Google Shape;328;p1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29" name="Google Shape;329;p1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0" name="Google Shape;330;p1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31" name="Google Shape;331;p1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32" name="Google Shape;332;p16"/>
              <p:cNvGrpSpPr/>
              <p:nvPr/>
            </p:nvGrpSpPr>
            <p:grpSpPr>
              <a:xfrm>
                <a:off x="-2916763" y="460171"/>
                <a:ext cx="268738" cy="248381"/>
                <a:chOff x="-2916763" y="460171"/>
                <a:chExt cx="268738" cy="248381"/>
              </a:xfrm>
            </p:grpSpPr>
            <p:sp>
              <p:nvSpPr>
                <p:cNvPr id="333" name="Google Shape;333;p16"/>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334" name="Google Shape;334;p16"/>
                <p:cNvGrpSpPr/>
                <p:nvPr/>
              </p:nvGrpSpPr>
              <p:grpSpPr>
                <a:xfrm>
                  <a:off x="-2866744" y="518074"/>
                  <a:ext cx="168701" cy="132575"/>
                  <a:chOff x="-2866744" y="518074"/>
                  <a:chExt cx="168701" cy="132575"/>
                </a:xfrm>
              </p:grpSpPr>
              <p:cxnSp>
                <p:nvCxnSpPr>
                  <p:cNvPr id="335" name="Google Shape;335;p1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6" name="Google Shape;336;p1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7" name="Google Shape;337;p1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8" name="Google Shape;338;p1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339" name="Google Shape;339;p1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340" name="Google Shape;340;p1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341" name="Google Shape;341;p16"/>
          <p:cNvGrpSpPr/>
          <p:nvPr/>
        </p:nvGrpSpPr>
        <p:grpSpPr>
          <a:xfrm>
            <a:off x="9283196" y="0"/>
            <a:ext cx="2770040" cy="3952985"/>
            <a:chOff x="-3786437" y="0"/>
            <a:chExt cx="3693386" cy="5270646"/>
          </a:xfrm>
        </p:grpSpPr>
        <p:sp>
          <p:nvSpPr>
            <p:cNvPr id="342" name="Google Shape;342;p16"/>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343" name="Google Shape;343;p16"/>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344" name="Google Shape;344;p16"/>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345" name="Google Shape;345;p16"/>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346" name="Google Shape;346;p16"/>
            <p:cNvGrpSpPr/>
            <p:nvPr/>
          </p:nvGrpSpPr>
          <p:grpSpPr>
            <a:xfrm>
              <a:off x="-3316179" y="1231351"/>
              <a:ext cx="294789" cy="346676"/>
              <a:chOff x="14466489" y="1001522"/>
              <a:chExt cx="290627" cy="341782"/>
            </a:xfrm>
          </p:grpSpPr>
          <p:sp>
            <p:nvSpPr>
              <p:cNvPr id="347" name="Google Shape;347;p16"/>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48" name="Google Shape;348;p16"/>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349" name="Google Shape;349;p16"/>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350" name="Google Shape;350;p16"/>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351" name="Google Shape;351;p16"/>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352" name="Google Shape;352;p16"/>
              <p:cNvCxnSpPr>
                <a:stCxn id="350"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353" name="Google Shape;353;p16"/>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354" name="Google Shape;354;p16"/>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355" name="Google Shape;355;p16"/>
            <p:cNvGrpSpPr/>
            <p:nvPr/>
          </p:nvGrpSpPr>
          <p:grpSpPr>
            <a:xfrm>
              <a:off x="-3311319" y="2164285"/>
              <a:ext cx="825500" cy="209550"/>
              <a:chOff x="13504624" y="2482850"/>
              <a:chExt cx="825500" cy="209550"/>
            </a:xfrm>
          </p:grpSpPr>
          <p:sp>
            <p:nvSpPr>
              <p:cNvPr id="356" name="Google Shape;356;p16"/>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357" name="Google Shape;357;p16"/>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358" name="Google Shape;358;p16"/>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359" name="Google Shape;359;p16"/>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360" name="Google Shape;360;p16"/>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361" name="Google Shape;361;p16"/>
            <p:cNvGrpSpPr/>
            <p:nvPr/>
          </p:nvGrpSpPr>
          <p:grpSpPr>
            <a:xfrm>
              <a:off x="-3408294" y="3643742"/>
              <a:ext cx="622283" cy="612920"/>
              <a:chOff x="12617641" y="3403239"/>
              <a:chExt cx="752963" cy="741634"/>
            </a:xfrm>
          </p:grpSpPr>
          <p:grpSp>
            <p:nvGrpSpPr>
              <p:cNvPr id="362" name="Google Shape;362;p16"/>
              <p:cNvGrpSpPr/>
              <p:nvPr/>
            </p:nvGrpSpPr>
            <p:grpSpPr>
              <a:xfrm>
                <a:off x="12771530" y="3403239"/>
                <a:ext cx="467176" cy="448491"/>
                <a:chOff x="12782157" y="3403239"/>
                <a:chExt cx="467176" cy="448491"/>
              </a:xfrm>
            </p:grpSpPr>
            <p:grpSp>
              <p:nvGrpSpPr>
                <p:cNvPr id="363" name="Google Shape;363;p16"/>
                <p:cNvGrpSpPr/>
                <p:nvPr/>
              </p:nvGrpSpPr>
              <p:grpSpPr>
                <a:xfrm>
                  <a:off x="12782157" y="3403239"/>
                  <a:ext cx="412976" cy="396132"/>
                  <a:chOff x="13554906" y="3320109"/>
                  <a:chExt cx="443917" cy="425811"/>
                </a:xfrm>
              </p:grpSpPr>
              <p:grpSp>
                <p:nvGrpSpPr>
                  <p:cNvPr id="364" name="Google Shape;364;p16"/>
                  <p:cNvGrpSpPr/>
                  <p:nvPr/>
                </p:nvGrpSpPr>
                <p:grpSpPr>
                  <a:xfrm>
                    <a:off x="13554906" y="3320109"/>
                    <a:ext cx="443917" cy="425811"/>
                    <a:chOff x="12909684" y="1276143"/>
                    <a:chExt cx="443917" cy="425811"/>
                  </a:xfrm>
                </p:grpSpPr>
                <p:sp>
                  <p:nvSpPr>
                    <p:cNvPr id="365" name="Google Shape;365;p16"/>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66" name="Google Shape;366;p16"/>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367" name="Google Shape;367;p16"/>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368" name="Google Shape;368;p16"/>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369" name="Google Shape;369;p16"/>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370" name="Google Shape;370;p16"/>
                <p:cNvGrpSpPr/>
                <p:nvPr/>
              </p:nvGrpSpPr>
              <p:grpSpPr>
                <a:xfrm>
                  <a:off x="13103513" y="3705268"/>
                  <a:ext cx="145820" cy="146462"/>
                  <a:chOff x="13096169" y="3602278"/>
                  <a:chExt cx="145820" cy="146462"/>
                </a:xfrm>
              </p:grpSpPr>
              <p:sp>
                <p:nvSpPr>
                  <p:cNvPr id="371" name="Google Shape;371;p1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372" name="Google Shape;372;p1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73" name="Google Shape;373;p16"/>
                <p:cNvGrpSpPr/>
                <p:nvPr/>
              </p:nvGrpSpPr>
              <p:grpSpPr>
                <a:xfrm rot="10800000">
                  <a:off x="13061402" y="3665637"/>
                  <a:ext cx="145820" cy="146462"/>
                  <a:chOff x="13096169" y="3602278"/>
                  <a:chExt cx="145820" cy="146462"/>
                </a:xfrm>
              </p:grpSpPr>
              <p:sp>
                <p:nvSpPr>
                  <p:cNvPr id="374" name="Google Shape;374;p16"/>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375" name="Google Shape;375;p16"/>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376" name="Google Shape;376;p16"/>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377" name="Google Shape;377;p16"/>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378" name="Google Shape;378;p16"/>
            <p:cNvGrpSpPr/>
            <p:nvPr/>
          </p:nvGrpSpPr>
          <p:grpSpPr>
            <a:xfrm>
              <a:off x="-376736" y="4271597"/>
              <a:ext cx="283685" cy="283685"/>
              <a:chOff x="-510741" y="5913713"/>
              <a:chExt cx="267555" cy="267555"/>
            </a:xfrm>
          </p:grpSpPr>
          <p:sp>
            <p:nvSpPr>
              <p:cNvPr id="379" name="Google Shape;379;p16"/>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380" name="Google Shape;380;p1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EKST + 50% AFBEELDING">
  <p:cSld name="50% TEKST + 50% AFBEELDING">
    <p:spTree>
      <p:nvGrpSpPr>
        <p:cNvPr id="381" name="Shape 381"/>
        <p:cNvGrpSpPr/>
        <p:nvPr/>
      </p:nvGrpSpPr>
      <p:grpSpPr>
        <a:xfrm>
          <a:off x="0" y="0"/>
          <a:ext cx="0" cy="0"/>
          <a:chOff x="0" y="0"/>
          <a:chExt cx="0" cy="0"/>
        </a:xfrm>
      </p:grpSpPr>
      <p:sp>
        <p:nvSpPr>
          <p:cNvPr id="382" name="Google Shape;382;p17"/>
          <p:cNvSpPr/>
          <p:nvPr>
            <p:ph idx="2" type="pic"/>
          </p:nvPr>
        </p:nvSpPr>
        <p:spPr>
          <a:xfrm>
            <a:off x="4572000" y="0"/>
            <a:ext cx="4571999" cy="5143500"/>
          </a:xfrm>
          <a:prstGeom prst="rect">
            <a:avLst/>
          </a:prstGeom>
          <a:solidFill>
            <a:srgbClr val="F2F2F2"/>
          </a:solidFill>
          <a:ln>
            <a:noFill/>
          </a:ln>
        </p:spPr>
      </p:sp>
      <p:sp>
        <p:nvSpPr>
          <p:cNvPr id="383" name="Google Shape;383;p17"/>
          <p:cNvSpPr txBox="1"/>
          <p:nvPr>
            <p:ph type="title"/>
          </p:nvPr>
        </p:nvSpPr>
        <p:spPr>
          <a:xfrm>
            <a:off x="386954" y="800773"/>
            <a:ext cx="3784997" cy="13677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3300"/>
              <a:buFont typeface="Times New Roman"/>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4" name="Google Shape;384;p17"/>
          <p:cNvSpPr txBox="1"/>
          <p:nvPr>
            <p:ph idx="1" type="body"/>
          </p:nvPr>
        </p:nvSpPr>
        <p:spPr>
          <a:xfrm>
            <a:off x="386954" y="2470428"/>
            <a:ext cx="3784997" cy="1884227"/>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385" name="Google Shape;385;p17"/>
          <p:cNvSpPr txBox="1"/>
          <p:nvPr>
            <p:ph idx="10" type="dt"/>
          </p:nvPr>
        </p:nvSpPr>
        <p:spPr>
          <a:xfrm>
            <a:off x="6000287" y="5481001"/>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6" name="Google Shape;386;p17"/>
          <p:cNvSpPr txBox="1"/>
          <p:nvPr>
            <p:ph idx="11" type="ftr"/>
          </p:nvPr>
        </p:nvSpPr>
        <p:spPr>
          <a:xfrm>
            <a:off x="540000" y="5481001"/>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7" name="Google Shape;387;p17"/>
          <p:cNvSpPr txBox="1"/>
          <p:nvPr>
            <p:ph idx="12" type="sldNum"/>
          </p:nvPr>
        </p:nvSpPr>
        <p:spPr>
          <a:xfrm>
            <a:off x="8390552" y="5481001"/>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88" name="Google Shape;388;p17"/>
          <p:cNvSpPr/>
          <p:nvPr/>
        </p:nvSpPr>
        <p:spPr>
          <a:xfrm>
            <a:off x="0" y="-322119"/>
            <a:ext cx="3560398"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50% TEKST + 50% AFBEELDING</a:t>
            </a:r>
            <a:endParaRPr sz="1100"/>
          </a:p>
        </p:txBody>
      </p:sp>
      <p:sp>
        <p:nvSpPr>
          <p:cNvPr id="389" name="Google Shape;389;p17"/>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390" name="Google Shape;390;p17"/>
          <p:cNvGrpSpPr/>
          <p:nvPr/>
        </p:nvGrpSpPr>
        <p:grpSpPr>
          <a:xfrm>
            <a:off x="-2839828" y="0"/>
            <a:ext cx="2770040" cy="4019512"/>
            <a:chOff x="-3786437" y="0"/>
            <a:chExt cx="3693386" cy="5359349"/>
          </a:xfrm>
        </p:grpSpPr>
        <p:sp>
          <p:nvSpPr>
            <p:cNvPr id="391" name="Google Shape;391;p17"/>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392" name="Google Shape;392;p17"/>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393" name="Google Shape;393;p17"/>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394" name="Google Shape;394;p17"/>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395" name="Google Shape;395;p17"/>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396" name="Google Shape;396;p17"/>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397" name="Google Shape;397;p17"/>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398" name="Google Shape;398;p17"/>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399" name="Google Shape;399;p17"/>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400" name="Google Shape;400;p17"/>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401" name="Google Shape;401;p17"/>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402" name="Google Shape;402;p17"/>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403" name="Google Shape;403;p17"/>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404" name="Google Shape;404;p17"/>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405" name="Google Shape;405;p17"/>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406" name="Google Shape;406;p17"/>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407" name="Google Shape;407;p17"/>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408" name="Google Shape;408;p17"/>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409" name="Google Shape;409;p17"/>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410" name="Google Shape;410;p17"/>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411" name="Google Shape;411;p17"/>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412" name="Google Shape;412;p17"/>
            <p:cNvGrpSpPr/>
            <p:nvPr/>
          </p:nvGrpSpPr>
          <p:grpSpPr>
            <a:xfrm>
              <a:off x="-376736" y="4400186"/>
              <a:ext cx="283685" cy="283685"/>
              <a:chOff x="-510741" y="5913713"/>
              <a:chExt cx="267555" cy="267555"/>
            </a:xfrm>
          </p:grpSpPr>
          <p:sp>
            <p:nvSpPr>
              <p:cNvPr id="413" name="Google Shape;413;p17"/>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414" name="Google Shape;414;p1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415" name="Google Shape;415;p17"/>
            <p:cNvGrpSpPr/>
            <p:nvPr/>
          </p:nvGrpSpPr>
          <p:grpSpPr>
            <a:xfrm>
              <a:off x="-3605171" y="458674"/>
              <a:ext cx="3234311" cy="558875"/>
              <a:chOff x="-3605171" y="458674"/>
              <a:chExt cx="3234311" cy="558875"/>
            </a:xfrm>
          </p:grpSpPr>
          <p:sp>
            <p:nvSpPr>
              <p:cNvPr id="416" name="Google Shape;416;p17"/>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417" name="Google Shape;417;p17"/>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418" name="Google Shape;418;p17"/>
              <p:cNvGrpSpPr/>
              <p:nvPr/>
            </p:nvGrpSpPr>
            <p:grpSpPr>
              <a:xfrm>
                <a:off x="-3386247" y="830871"/>
                <a:ext cx="139423" cy="109566"/>
                <a:chOff x="-2866744" y="827071"/>
                <a:chExt cx="168701" cy="132575"/>
              </a:xfrm>
            </p:grpSpPr>
            <p:grpSp>
              <p:nvGrpSpPr>
                <p:cNvPr id="419" name="Google Shape;419;p17"/>
                <p:cNvGrpSpPr/>
                <p:nvPr/>
              </p:nvGrpSpPr>
              <p:grpSpPr>
                <a:xfrm>
                  <a:off x="-2866744" y="827071"/>
                  <a:ext cx="168701" cy="132575"/>
                  <a:chOff x="-2866744" y="827071"/>
                  <a:chExt cx="168701" cy="132575"/>
                </a:xfrm>
              </p:grpSpPr>
              <p:cxnSp>
                <p:nvCxnSpPr>
                  <p:cNvPr id="420" name="Google Shape;420;p1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21" name="Google Shape;421;p1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22" name="Google Shape;422;p1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23" name="Google Shape;423;p1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24" name="Google Shape;424;p1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25" name="Google Shape;425;p1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26" name="Google Shape;426;p17"/>
              <p:cNvGrpSpPr/>
              <p:nvPr/>
            </p:nvGrpSpPr>
            <p:grpSpPr>
              <a:xfrm>
                <a:off x="-3605171" y="830871"/>
                <a:ext cx="139423" cy="109566"/>
                <a:chOff x="-2866744" y="518074"/>
                <a:chExt cx="168701" cy="132575"/>
              </a:xfrm>
            </p:grpSpPr>
            <p:grpSp>
              <p:nvGrpSpPr>
                <p:cNvPr id="427" name="Google Shape;427;p17"/>
                <p:cNvGrpSpPr/>
                <p:nvPr/>
              </p:nvGrpSpPr>
              <p:grpSpPr>
                <a:xfrm>
                  <a:off x="-2866744" y="518074"/>
                  <a:ext cx="168701" cy="132575"/>
                  <a:chOff x="-2866744" y="518074"/>
                  <a:chExt cx="168701" cy="132575"/>
                </a:xfrm>
              </p:grpSpPr>
              <p:cxnSp>
                <p:nvCxnSpPr>
                  <p:cNvPr id="428" name="Google Shape;428;p1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29" name="Google Shape;429;p1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0" name="Google Shape;430;p1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1" name="Google Shape;431;p1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32" name="Google Shape;432;p1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33" name="Google Shape;433;p1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434" name="Google Shape;434;p17"/>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435" name="Google Shape;435;p17"/>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436" name="Google Shape;436;p17"/>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437" name="Google Shape;437;p17"/>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438" name="Google Shape;438;p17"/>
              <p:cNvGrpSpPr/>
              <p:nvPr/>
            </p:nvGrpSpPr>
            <p:grpSpPr>
              <a:xfrm>
                <a:off x="-2916763" y="769168"/>
                <a:ext cx="268738" cy="248381"/>
                <a:chOff x="-2916763" y="769168"/>
                <a:chExt cx="268738" cy="248381"/>
              </a:xfrm>
            </p:grpSpPr>
            <p:sp>
              <p:nvSpPr>
                <p:cNvPr id="439" name="Google Shape;439;p17"/>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440" name="Google Shape;440;p17"/>
                <p:cNvGrpSpPr/>
                <p:nvPr/>
              </p:nvGrpSpPr>
              <p:grpSpPr>
                <a:xfrm>
                  <a:off x="-2866744" y="827071"/>
                  <a:ext cx="168701" cy="132575"/>
                  <a:chOff x="-2866744" y="827071"/>
                  <a:chExt cx="168701" cy="132575"/>
                </a:xfrm>
              </p:grpSpPr>
              <p:cxnSp>
                <p:nvCxnSpPr>
                  <p:cNvPr id="441" name="Google Shape;441;p17"/>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2" name="Google Shape;442;p17"/>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3" name="Google Shape;443;p17"/>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4" name="Google Shape;444;p17"/>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45" name="Google Shape;445;p17"/>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46" name="Google Shape;446;p17"/>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47" name="Google Shape;447;p17"/>
              <p:cNvGrpSpPr/>
              <p:nvPr/>
            </p:nvGrpSpPr>
            <p:grpSpPr>
              <a:xfrm>
                <a:off x="-2916763" y="460171"/>
                <a:ext cx="268738" cy="248381"/>
                <a:chOff x="-2916763" y="460171"/>
                <a:chExt cx="268738" cy="248381"/>
              </a:xfrm>
            </p:grpSpPr>
            <p:sp>
              <p:nvSpPr>
                <p:cNvPr id="448" name="Google Shape;448;p17"/>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449" name="Google Shape;449;p17"/>
                <p:cNvGrpSpPr/>
                <p:nvPr/>
              </p:nvGrpSpPr>
              <p:grpSpPr>
                <a:xfrm>
                  <a:off x="-2866744" y="518074"/>
                  <a:ext cx="168701" cy="132575"/>
                  <a:chOff x="-2866744" y="518074"/>
                  <a:chExt cx="168701" cy="132575"/>
                </a:xfrm>
              </p:grpSpPr>
              <p:cxnSp>
                <p:nvCxnSpPr>
                  <p:cNvPr id="450" name="Google Shape;450;p17"/>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1" name="Google Shape;451;p17"/>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2" name="Google Shape;452;p17"/>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3" name="Google Shape;453;p17"/>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454" name="Google Shape;454;p17"/>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455" name="Google Shape;455;p17"/>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456" name="Google Shape;456;p17"/>
          <p:cNvGrpSpPr/>
          <p:nvPr/>
        </p:nvGrpSpPr>
        <p:grpSpPr>
          <a:xfrm>
            <a:off x="9283196" y="0"/>
            <a:ext cx="2770040" cy="3952985"/>
            <a:chOff x="-3786437" y="0"/>
            <a:chExt cx="3693386" cy="5270646"/>
          </a:xfrm>
        </p:grpSpPr>
        <p:sp>
          <p:nvSpPr>
            <p:cNvPr id="457" name="Google Shape;457;p17"/>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458" name="Google Shape;458;p17"/>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459" name="Google Shape;459;p17"/>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460" name="Google Shape;460;p17"/>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461" name="Google Shape;461;p17"/>
            <p:cNvGrpSpPr/>
            <p:nvPr/>
          </p:nvGrpSpPr>
          <p:grpSpPr>
            <a:xfrm>
              <a:off x="-3316179" y="1231351"/>
              <a:ext cx="294789" cy="346676"/>
              <a:chOff x="14466489" y="1001522"/>
              <a:chExt cx="290627" cy="341782"/>
            </a:xfrm>
          </p:grpSpPr>
          <p:sp>
            <p:nvSpPr>
              <p:cNvPr id="462" name="Google Shape;462;p17"/>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63" name="Google Shape;463;p17"/>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464" name="Google Shape;464;p17"/>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465" name="Google Shape;465;p17"/>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466" name="Google Shape;466;p17"/>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467" name="Google Shape;467;p17"/>
              <p:cNvCxnSpPr>
                <a:stCxn id="465"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468" name="Google Shape;468;p17"/>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469" name="Google Shape;469;p17"/>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470" name="Google Shape;470;p17"/>
            <p:cNvGrpSpPr/>
            <p:nvPr/>
          </p:nvGrpSpPr>
          <p:grpSpPr>
            <a:xfrm>
              <a:off x="-3311319" y="2164285"/>
              <a:ext cx="825500" cy="209550"/>
              <a:chOff x="13504624" y="2482850"/>
              <a:chExt cx="825500" cy="209550"/>
            </a:xfrm>
          </p:grpSpPr>
          <p:sp>
            <p:nvSpPr>
              <p:cNvPr id="471" name="Google Shape;471;p17"/>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472" name="Google Shape;472;p17"/>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473" name="Google Shape;473;p17"/>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474" name="Google Shape;474;p17"/>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475" name="Google Shape;475;p17"/>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476" name="Google Shape;476;p17"/>
            <p:cNvGrpSpPr/>
            <p:nvPr/>
          </p:nvGrpSpPr>
          <p:grpSpPr>
            <a:xfrm>
              <a:off x="-3408294" y="3643742"/>
              <a:ext cx="622283" cy="612920"/>
              <a:chOff x="12617641" y="3403239"/>
              <a:chExt cx="752963" cy="741634"/>
            </a:xfrm>
          </p:grpSpPr>
          <p:grpSp>
            <p:nvGrpSpPr>
              <p:cNvPr id="477" name="Google Shape;477;p17"/>
              <p:cNvGrpSpPr/>
              <p:nvPr/>
            </p:nvGrpSpPr>
            <p:grpSpPr>
              <a:xfrm>
                <a:off x="12771530" y="3403239"/>
                <a:ext cx="467176" cy="448491"/>
                <a:chOff x="12782157" y="3403239"/>
                <a:chExt cx="467176" cy="448491"/>
              </a:xfrm>
            </p:grpSpPr>
            <p:grpSp>
              <p:nvGrpSpPr>
                <p:cNvPr id="478" name="Google Shape;478;p17"/>
                <p:cNvGrpSpPr/>
                <p:nvPr/>
              </p:nvGrpSpPr>
              <p:grpSpPr>
                <a:xfrm>
                  <a:off x="12782157" y="3403239"/>
                  <a:ext cx="412976" cy="396132"/>
                  <a:chOff x="13554906" y="3320109"/>
                  <a:chExt cx="443917" cy="425811"/>
                </a:xfrm>
              </p:grpSpPr>
              <p:grpSp>
                <p:nvGrpSpPr>
                  <p:cNvPr id="479" name="Google Shape;479;p17"/>
                  <p:cNvGrpSpPr/>
                  <p:nvPr/>
                </p:nvGrpSpPr>
                <p:grpSpPr>
                  <a:xfrm>
                    <a:off x="13554906" y="3320109"/>
                    <a:ext cx="443917" cy="425811"/>
                    <a:chOff x="12909684" y="1276143"/>
                    <a:chExt cx="443917" cy="425811"/>
                  </a:xfrm>
                </p:grpSpPr>
                <p:sp>
                  <p:nvSpPr>
                    <p:cNvPr id="480" name="Google Shape;480;p17"/>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81" name="Google Shape;481;p17"/>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482" name="Google Shape;482;p17"/>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483" name="Google Shape;483;p17"/>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484" name="Google Shape;484;p17"/>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485" name="Google Shape;485;p17"/>
                <p:cNvGrpSpPr/>
                <p:nvPr/>
              </p:nvGrpSpPr>
              <p:grpSpPr>
                <a:xfrm>
                  <a:off x="13103513" y="3705268"/>
                  <a:ext cx="145820" cy="146462"/>
                  <a:chOff x="13096169" y="3602278"/>
                  <a:chExt cx="145820" cy="146462"/>
                </a:xfrm>
              </p:grpSpPr>
              <p:sp>
                <p:nvSpPr>
                  <p:cNvPr id="486" name="Google Shape;486;p1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487" name="Google Shape;487;p1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88" name="Google Shape;488;p17"/>
                <p:cNvGrpSpPr/>
                <p:nvPr/>
              </p:nvGrpSpPr>
              <p:grpSpPr>
                <a:xfrm rot="10800000">
                  <a:off x="13061402" y="3665637"/>
                  <a:ext cx="145820" cy="146462"/>
                  <a:chOff x="13096169" y="3602278"/>
                  <a:chExt cx="145820" cy="146462"/>
                </a:xfrm>
              </p:grpSpPr>
              <p:sp>
                <p:nvSpPr>
                  <p:cNvPr id="489" name="Google Shape;489;p17"/>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490" name="Google Shape;490;p17"/>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491" name="Google Shape;491;p17"/>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492" name="Google Shape;492;p17"/>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493" name="Google Shape;493;p17"/>
            <p:cNvGrpSpPr/>
            <p:nvPr/>
          </p:nvGrpSpPr>
          <p:grpSpPr>
            <a:xfrm>
              <a:off x="-376736" y="4271597"/>
              <a:ext cx="283685" cy="283685"/>
              <a:chOff x="-510741" y="5913713"/>
              <a:chExt cx="267555" cy="267555"/>
            </a:xfrm>
          </p:grpSpPr>
          <p:sp>
            <p:nvSpPr>
              <p:cNvPr id="494" name="Google Shape;494;p17"/>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495" name="Google Shape;495;p1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AFBEELDING (M)">
  <p:cSld name="TEKST + AFBEELDING (M)">
    <p:spTree>
      <p:nvGrpSpPr>
        <p:cNvPr id="496" name="Shape 496"/>
        <p:cNvGrpSpPr/>
        <p:nvPr/>
      </p:nvGrpSpPr>
      <p:grpSpPr>
        <a:xfrm>
          <a:off x="0" y="0"/>
          <a:ext cx="0" cy="0"/>
          <a:chOff x="0" y="0"/>
          <a:chExt cx="0" cy="0"/>
        </a:xfrm>
      </p:grpSpPr>
      <p:sp>
        <p:nvSpPr>
          <p:cNvPr id="497" name="Google Shape;497;p18"/>
          <p:cNvSpPr/>
          <p:nvPr/>
        </p:nvSpPr>
        <p:spPr>
          <a:xfrm>
            <a:off x="5606143" y="1562874"/>
            <a:ext cx="3146988" cy="2845920"/>
          </a:xfrm>
          <a:prstGeom prst="rect">
            <a:avLst/>
          </a:prstGeom>
          <a:solidFill>
            <a:srgbClr val="F2F2F2"/>
          </a:solidFill>
          <a:ln>
            <a:noFill/>
          </a:ln>
        </p:spPr>
        <p:txBody>
          <a:bodyPr anchorCtr="0" anchor="ctr" bIns="108000" lIns="108000" spcFirstLastPara="1" rIns="108000" wrap="square" tIns="108000">
            <a:noAutofit/>
          </a:bodyPr>
          <a:lstStyle/>
          <a:p>
            <a:pPr indent="-215900" lvl="0" marL="215900" marR="0" rtl="0" algn="ctr">
              <a:lnSpc>
                <a:spcPct val="90000"/>
              </a:lnSpc>
              <a:spcBef>
                <a:spcPts val="0"/>
              </a:spcBef>
              <a:spcAft>
                <a:spcPts val="0"/>
              </a:spcAft>
              <a:buClr>
                <a:schemeClr val="dk1"/>
              </a:buClr>
              <a:buSzPts val="100"/>
              <a:buFont typeface="Arial"/>
              <a:buNone/>
            </a:pPr>
            <a:r>
              <a:t/>
            </a:r>
            <a:endParaRPr sz="100">
              <a:solidFill>
                <a:srgbClr val="F2F2F2"/>
              </a:solidFill>
              <a:latin typeface="Times New Roman"/>
              <a:ea typeface="Times New Roman"/>
              <a:cs typeface="Times New Roman"/>
              <a:sym typeface="Times New Roman"/>
            </a:endParaRPr>
          </a:p>
        </p:txBody>
      </p:sp>
      <p:sp>
        <p:nvSpPr>
          <p:cNvPr id="498" name="Google Shape;498;p18"/>
          <p:cNvSpPr txBox="1"/>
          <p:nvPr>
            <p:ph type="title"/>
          </p:nvPr>
        </p:nvSpPr>
        <p:spPr>
          <a:xfrm>
            <a:off x="386953" y="1418374"/>
            <a:ext cx="3912905" cy="1367797"/>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3300"/>
              <a:buFont typeface="Times New Roman"/>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9" name="Google Shape;499;p18"/>
          <p:cNvSpPr txBox="1"/>
          <p:nvPr>
            <p:ph idx="1" type="body"/>
          </p:nvPr>
        </p:nvSpPr>
        <p:spPr>
          <a:xfrm>
            <a:off x="390869" y="3081720"/>
            <a:ext cx="3912904" cy="82368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500" name="Google Shape;500;p18"/>
          <p:cNvSpPr txBox="1"/>
          <p:nvPr>
            <p:ph idx="10" type="dt"/>
          </p:nvPr>
        </p:nvSpPr>
        <p:spPr>
          <a:xfrm>
            <a:off x="6000287" y="47596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1" name="Google Shape;501;p18"/>
          <p:cNvSpPr txBox="1"/>
          <p:nvPr>
            <p:ph idx="11" type="ftr"/>
          </p:nvPr>
        </p:nvSpPr>
        <p:spPr>
          <a:xfrm>
            <a:off x="540000" y="47596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2" name="Google Shape;502;p18"/>
          <p:cNvSpPr txBox="1"/>
          <p:nvPr>
            <p:ph idx="12" type="sldNum"/>
          </p:nvPr>
        </p:nvSpPr>
        <p:spPr>
          <a:xfrm>
            <a:off x="8390552" y="47596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503" name="Google Shape;503;p18"/>
          <p:cNvSpPr/>
          <p:nvPr/>
        </p:nvSpPr>
        <p:spPr>
          <a:xfrm>
            <a:off x="0" y="-322119"/>
            <a:ext cx="3108928"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TEKST + AFBEEELDING (M)</a:t>
            </a:r>
            <a:endParaRPr sz="1100"/>
          </a:p>
        </p:txBody>
      </p:sp>
      <p:sp>
        <p:nvSpPr>
          <p:cNvPr id="504" name="Google Shape;504;p18"/>
          <p:cNvSpPr txBox="1"/>
          <p:nvPr>
            <p:ph idx="2"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505" name="Google Shape;505;p18"/>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506" name="Google Shape;506;p18"/>
          <p:cNvSpPr/>
          <p:nvPr>
            <p:ph idx="4" type="pic"/>
          </p:nvPr>
        </p:nvSpPr>
        <p:spPr>
          <a:xfrm>
            <a:off x="4676078" y="798072"/>
            <a:ext cx="3384363" cy="2900882"/>
          </a:xfrm>
          <a:prstGeom prst="rect">
            <a:avLst/>
          </a:prstGeom>
          <a:solidFill>
            <a:srgbClr val="F2F2F2"/>
          </a:solidFill>
          <a:ln>
            <a:noFill/>
          </a:ln>
        </p:spPr>
      </p:sp>
      <p:grpSp>
        <p:nvGrpSpPr>
          <p:cNvPr id="507" name="Google Shape;507;p18"/>
          <p:cNvGrpSpPr/>
          <p:nvPr/>
        </p:nvGrpSpPr>
        <p:grpSpPr>
          <a:xfrm>
            <a:off x="-2839828" y="0"/>
            <a:ext cx="2770040" cy="4019512"/>
            <a:chOff x="-3786437" y="0"/>
            <a:chExt cx="3693386" cy="5359349"/>
          </a:xfrm>
        </p:grpSpPr>
        <p:sp>
          <p:nvSpPr>
            <p:cNvPr id="508" name="Google Shape;508;p18"/>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509" name="Google Shape;509;p18"/>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510" name="Google Shape;510;p18"/>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511" name="Google Shape;511;p18"/>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512" name="Google Shape;512;p18"/>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513" name="Google Shape;513;p18"/>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514" name="Google Shape;514;p18"/>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515" name="Google Shape;515;p18"/>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516" name="Google Shape;516;p18"/>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517" name="Google Shape;517;p18"/>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518" name="Google Shape;518;p18"/>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519" name="Google Shape;519;p18"/>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520" name="Google Shape;520;p18"/>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521" name="Google Shape;521;p18"/>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522" name="Google Shape;522;p18"/>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523" name="Google Shape;523;p18"/>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524" name="Google Shape;524;p18"/>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525" name="Google Shape;525;p18"/>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526" name="Google Shape;526;p18"/>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527" name="Google Shape;527;p18"/>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528" name="Google Shape;528;p18"/>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529" name="Google Shape;529;p18"/>
            <p:cNvGrpSpPr/>
            <p:nvPr/>
          </p:nvGrpSpPr>
          <p:grpSpPr>
            <a:xfrm>
              <a:off x="-376736" y="4400186"/>
              <a:ext cx="283685" cy="283685"/>
              <a:chOff x="-510741" y="5913713"/>
              <a:chExt cx="267555" cy="267555"/>
            </a:xfrm>
          </p:grpSpPr>
          <p:sp>
            <p:nvSpPr>
              <p:cNvPr id="530" name="Google Shape;530;p18"/>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531" name="Google Shape;531;p1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532" name="Google Shape;532;p18"/>
            <p:cNvGrpSpPr/>
            <p:nvPr/>
          </p:nvGrpSpPr>
          <p:grpSpPr>
            <a:xfrm>
              <a:off x="-3605171" y="458674"/>
              <a:ext cx="3234311" cy="558875"/>
              <a:chOff x="-3605171" y="458674"/>
              <a:chExt cx="3234311" cy="558875"/>
            </a:xfrm>
          </p:grpSpPr>
          <p:sp>
            <p:nvSpPr>
              <p:cNvPr id="533" name="Google Shape;533;p18"/>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534" name="Google Shape;534;p18"/>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535" name="Google Shape;535;p18"/>
              <p:cNvGrpSpPr/>
              <p:nvPr/>
            </p:nvGrpSpPr>
            <p:grpSpPr>
              <a:xfrm>
                <a:off x="-3386247" y="830871"/>
                <a:ext cx="139423" cy="109566"/>
                <a:chOff x="-2866744" y="827071"/>
                <a:chExt cx="168701" cy="132575"/>
              </a:xfrm>
            </p:grpSpPr>
            <p:grpSp>
              <p:nvGrpSpPr>
                <p:cNvPr id="536" name="Google Shape;536;p18"/>
                <p:cNvGrpSpPr/>
                <p:nvPr/>
              </p:nvGrpSpPr>
              <p:grpSpPr>
                <a:xfrm>
                  <a:off x="-2866744" y="827071"/>
                  <a:ext cx="168701" cy="132575"/>
                  <a:chOff x="-2866744" y="827071"/>
                  <a:chExt cx="168701" cy="132575"/>
                </a:xfrm>
              </p:grpSpPr>
              <p:cxnSp>
                <p:nvCxnSpPr>
                  <p:cNvPr id="537" name="Google Shape;537;p1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38" name="Google Shape;538;p1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39" name="Google Shape;539;p1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0" name="Google Shape;540;p1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1" name="Google Shape;541;p1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42" name="Google Shape;542;p1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43" name="Google Shape;543;p18"/>
              <p:cNvGrpSpPr/>
              <p:nvPr/>
            </p:nvGrpSpPr>
            <p:grpSpPr>
              <a:xfrm>
                <a:off x="-3605171" y="830871"/>
                <a:ext cx="139423" cy="109566"/>
                <a:chOff x="-2866744" y="518074"/>
                <a:chExt cx="168701" cy="132575"/>
              </a:xfrm>
            </p:grpSpPr>
            <p:grpSp>
              <p:nvGrpSpPr>
                <p:cNvPr id="544" name="Google Shape;544;p18"/>
                <p:cNvGrpSpPr/>
                <p:nvPr/>
              </p:nvGrpSpPr>
              <p:grpSpPr>
                <a:xfrm>
                  <a:off x="-2866744" y="518074"/>
                  <a:ext cx="168701" cy="132575"/>
                  <a:chOff x="-2866744" y="518074"/>
                  <a:chExt cx="168701" cy="132575"/>
                </a:xfrm>
              </p:grpSpPr>
              <p:cxnSp>
                <p:nvCxnSpPr>
                  <p:cNvPr id="545" name="Google Shape;545;p1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6" name="Google Shape;546;p1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7" name="Google Shape;547;p1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8" name="Google Shape;548;p1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49" name="Google Shape;549;p1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50" name="Google Shape;550;p1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551" name="Google Shape;551;p18"/>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552" name="Google Shape;552;p18"/>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553" name="Google Shape;553;p18"/>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554" name="Google Shape;554;p18"/>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555" name="Google Shape;555;p18"/>
              <p:cNvGrpSpPr/>
              <p:nvPr/>
            </p:nvGrpSpPr>
            <p:grpSpPr>
              <a:xfrm>
                <a:off x="-2916763" y="769168"/>
                <a:ext cx="268738" cy="248381"/>
                <a:chOff x="-2916763" y="769168"/>
                <a:chExt cx="268738" cy="248381"/>
              </a:xfrm>
            </p:grpSpPr>
            <p:sp>
              <p:nvSpPr>
                <p:cNvPr id="556" name="Google Shape;556;p18"/>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557" name="Google Shape;557;p18"/>
                <p:cNvGrpSpPr/>
                <p:nvPr/>
              </p:nvGrpSpPr>
              <p:grpSpPr>
                <a:xfrm>
                  <a:off x="-2866744" y="827071"/>
                  <a:ext cx="168701" cy="132575"/>
                  <a:chOff x="-2866744" y="827071"/>
                  <a:chExt cx="168701" cy="132575"/>
                </a:xfrm>
              </p:grpSpPr>
              <p:cxnSp>
                <p:nvCxnSpPr>
                  <p:cNvPr id="558" name="Google Shape;558;p1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59" name="Google Shape;559;p1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0" name="Google Shape;560;p1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1" name="Google Shape;561;p1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2" name="Google Shape;562;p1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63" name="Google Shape;563;p1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564" name="Google Shape;564;p18"/>
              <p:cNvGrpSpPr/>
              <p:nvPr/>
            </p:nvGrpSpPr>
            <p:grpSpPr>
              <a:xfrm>
                <a:off x="-2916763" y="460171"/>
                <a:ext cx="268738" cy="248381"/>
                <a:chOff x="-2916763" y="460171"/>
                <a:chExt cx="268738" cy="248381"/>
              </a:xfrm>
            </p:grpSpPr>
            <p:sp>
              <p:nvSpPr>
                <p:cNvPr id="565" name="Google Shape;565;p18"/>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566" name="Google Shape;566;p18"/>
                <p:cNvGrpSpPr/>
                <p:nvPr/>
              </p:nvGrpSpPr>
              <p:grpSpPr>
                <a:xfrm>
                  <a:off x="-2866744" y="518074"/>
                  <a:ext cx="168701" cy="132575"/>
                  <a:chOff x="-2866744" y="518074"/>
                  <a:chExt cx="168701" cy="132575"/>
                </a:xfrm>
              </p:grpSpPr>
              <p:cxnSp>
                <p:nvCxnSpPr>
                  <p:cNvPr id="567" name="Google Shape;567;p1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8" name="Google Shape;568;p1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69" name="Google Shape;569;p1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0" name="Google Shape;570;p1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571" name="Google Shape;571;p1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572" name="Google Shape;572;p1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573" name="Google Shape;573;p18"/>
          <p:cNvGrpSpPr/>
          <p:nvPr/>
        </p:nvGrpSpPr>
        <p:grpSpPr>
          <a:xfrm>
            <a:off x="9283196" y="0"/>
            <a:ext cx="2770040" cy="3952985"/>
            <a:chOff x="-3786437" y="0"/>
            <a:chExt cx="3693386" cy="5270646"/>
          </a:xfrm>
        </p:grpSpPr>
        <p:sp>
          <p:nvSpPr>
            <p:cNvPr id="574" name="Google Shape;574;p18"/>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575" name="Google Shape;575;p18"/>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576" name="Google Shape;576;p18"/>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577" name="Google Shape;577;p18"/>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578" name="Google Shape;578;p18"/>
            <p:cNvGrpSpPr/>
            <p:nvPr/>
          </p:nvGrpSpPr>
          <p:grpSpPr>
            <a:xfrm>
              <a:off x="-3316179" y="1231351"/>
              <a:ext cx="294789" cy="346676"/>
              <a:chOff x="14466489" y="1001522"/>
              <a:chExt cx="290627" cy="341782"/>
            </a:xfrm>
          </p:grpSpPr>
          <p:sp>
            <p:nvSpPr>
              <p:cNvPr id="579" name="Google Shape;579;p18"/>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580" name="Google Shape;580;p18"/>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581" name="Google Shape;581;p18"/>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582" name="Google Shape;582;p18"/>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583" name="Google Shape;583;p18"/>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584" name="Google Shape;584;p18"/>
              <p:cNvCxnSpPr>
                <a:stCxn id="58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585" name="Google Shape;585;p18"/>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586" name="Google Shape;586;p18"/>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587" name="Google Shape;587;p18"/>
            <p:cNvGrpSpPr/>
            <p:nvPr/>
          </p:nvGrpSpPr>
          <p:grpSpPr>
            <a:xfrm>
              <a:off x="-3311319" y="2164285"/>
              <a:ext cx="825500" cy="209550"/>
              <a:chOff x="13504624" y="2482850"/>
              <a:chExt cx="825500" cy="209550"/>
            </a:xfrm>
          </p:grpSpPr>
          <p:sp>
            <p:nvSpPr>
              <p:cNvPr id="588" name="Google Shape;588;p18"/>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589" name="Google Shape;589;p18"/>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590" name="Google Shape;590;p18"/>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591" name="Google Shape;591;p18"/>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592" name="Google Shape;592;p18"/>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593" name="Google Shape;593;p18"/>
            <p:cNvGrpSpPr/>
            <p:nvPr/>
          </p:nvGrpSpPr>
          <p:grpSpPr>
            <a:xfrm>
              <a:off x="-3408294" y="3643742"/>
              <a:ext cx="622283" cy="612920"/>
              <a:chOff x="12617641" y="3403239"/>
              <a:chExt cx="752963" cy="741634"/>
            </a:xfrm>
          </p:grpSpPr>
          <p:grpSp>
            <p:nvGrpSpPr>
              <p:cNvPr id="594" name="Google Shape;594;p18"/>
              <p:cNvGrpSpPr/>
              <p:nvPr/>
            </p:nvGrpSpPr>
            <p:grpSpPr>
              <a:xfrm>
                <a:off x="12771530" y="3403239"/>
                <a:ext cx="467176" cy="448491"/>
                <a:chOff x="12782157" y="3403239"/>
                <a:chExt cx="467176" cy="448491"/>
              </a:xfrm>
            </p:grpSpPr>
            <p:grpSp>
              <p:nvGrpSpPr>
                <p:cNvPr id="595" name="Google Shape;595;p18"/>
                <p:cNvGrpSpPr/>
                <p:nvPr/>
              </p:nvGrpSpPr>
              <p:grpSpPr>
                <a:xfrm>
                  <a:off x="12782157" y="3403239"/>
                  <a:ext cx="412976" cy="396132"/>
                  <a:chOff x="13554906" y="3320109"/>
                  <a:chExt cx="443917" cy="425811"/>
                </a:xfrm>
              </p:grpSpPr>
              <p:grpSp>
                <p:nvGrpSpPr>
                  <p:cNvPr id="596" name="Google Shape;596;p18"/>
                  <p:cNvGrpSpPr/>
                  <p:nvPr/>
                </p:nvGrpSpPr>
                <p:grpSpPr>
                  <a:xfrm>
                    <a:off x="13554906" y="3320109"/>
                    <a:ext cx="443917" cy="425811"/>
                    <a:chOff x="12909684" y="1276143"/>
                    <a:chExt cx="443917" cy="425811"/>
                  </a:xfrm>
                </p:grpSpPr>
                <p:sp>
                  <p:nvSpPr>
                    <p:cNvPr id="597" name="Google Shape;597;p18"/>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598" name="Google Shape;598;p18"/>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599" name="Google Shape;599;p18"/>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600" name="Google Shape;600;p18"/>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601" name="Google Shape;601;p18"/>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602" name="Google Shape;602;p18"/>
                <p:cNvGrpSpPr/>
                <p:nvPr/>
              </p:nvGrpSpPr>
              <p:grpSpPr>
                <a:xfrm>
                  <a:off x="13103513" y="3705268"/>
                  <a:ext cx="145820" cy="146462"/>
                  <a:chOff x="13096169" y="3602278"/>
                  <a:chExt cx="145820" cy="146462"/>
                </a:xfrm>
              </p:grpSpPr>
              <p:sp>
                <p:nvSpPr>
                  <p:cNvPr id="603" name="Google Shape;603;p1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04" name="Google Shape;604;p1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05" name="Google Shape;605;p18"/>
                <p:cNvGrpSpPr/>
                <p:nvPr/>
              </p:nvGrpSpPr>
              <p:grpSpPr>
                <a:xfrm rot="10800000">
                  <a:off x="13061402" y="3665637"/>
                  <a:ext cx="145820" cy="146462"/>
                  <a:chOff x="13096169" y="3602278"/>
                  <a:chExt cx="145820" cy="146462"/>
                </a:xfrm>
              </p:grpSpPr>
              <p:sp>
                <p:nvSpPr>
                  <p:cNvPr id="606" name="Google Shape;606;p18"/>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07" name="Google Shape;607;p18"/>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608" name="Google Shape;608;p18"/>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609" name="Google Shape;609;p18"/>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10" name="Google Shape;610;p18"/>
            <p:cNvGrpSpPr/>
            <p:nvPr/>
          </p:nvGrpSpPr>
          <p:grpSpPr>
            <a:xfrm>
              <a:off x="-376736" y="4271597"/>
              <a:ext cx="283685" cy="283685"/>
              <a:chOff x="-510741" y="5913713"/>
              <a:chExt cx="267555" cy="267555"/>
            </a:xfrm>
          </p:grpSpPr>
          <p:sp>
            <p:nvSpPr>
              <p:cNvPr id="611" name="Google Shape;611;p18"/>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612" name="Google Shape;612;p1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 TITEL">
  <p:cSld name="AFBEELDING + TITEL">
    <p:spTree>
      <p:nvGrpSpPr>
        <p:cNvPr id="613" name="Shape 613"/>
        <p:cNvGrpSpPr/>
        <p:nvPr/>
      </p:nvGrpSpPr>
      <p:grpSpPr>
        <a:xfrm>
          <a:off x="0" y="0"/>
          <a:ext cx="0" cy="0"/>
          <a:chOff x="0" y="0"/>
          <a:chExt cx="0" cy="0"/>
        </a:xfrm>
      </p:grpSpPr>
      <p:sp>
        <p:nvSpPr>
          <p:cNvPr id="614" name="Google Shape;614;p19"/>
          <p:cNvSpPr/>
          <p:nvPr>
            <p:ph idx="2" type="pic"/>
          </p:nvPr>
        </p:nvSpPr>
        <p:spPr>
          <a:xfrm>
            <a:off x="0" y="1"/>
            <a:ext cx="9144001" cy="5143499"/>
          </a:xfrm>
          <a:prstGeom prst="rect">
            <a:avLst/>
          </a:prstGeom>
          <a:solidFill>
            <a:srgbClr val="F2F2F2"/>
          </a:solidFill>
          <a:ln>
            <a:noFill/>
          </a:ln>
        </p:spPr>
      </p:sp>
      <p:sp>
        <p:nvSpPr>
          <p:cNvPr id="615" name="Google Shape;615;p19"/>
          <p:cNvSpPr txBox="1"/>
          <p:nvPr>
            <p:ph type="title"/>
          </p:nvPr>
        </p:nvSpPr>
        <p:spPr>
          <a:xfrm>
            <a:off x="386953" y="763202"/>
            <a:ext cx="2959148" cy="1174648"/>
          </a:xfrm>
          <a:prstGeom prst="rect">
            <a:avLst/>
          </a:prstGeom>
          <a:noFill/>
          <a:ln>
            <a:noFill/>
          </a:ln>
        </p:spPr>
        <p:txBody>
          <a:bodyPr anchorCtr="0" anchor="ctr" bIns="0" lIns="0" spcFirstLastPara="1" rIns="0" wrap="square" tIns="0">
            <a:spAutoFit/>
          </a:bodyPr>
          <a:lstStyle>
            <a:lvl1pPr lvl="0" algn="l">
              <a:lnSpc>
                <a:spcPct val="110000"/>
              </a:lnSpc>
              <a:spcBef>
                <a:spcPts val="0"/>
              </a:spcBef>
              <a:spcAft>
                <a:spcPts val="0"/>
              </a:spcAft>
              <a:buClr>
                <a:srgbClr val="F2F2F2"/>
              </a:buClr>
              <a:buSzPts val="3300"/>
              <a:buFont typeface="Times New Roman"/>
              <a:buNone/>
              <a:defRPr>
                <a:solidFill>
                  <a:srgbClr val="F2F2F2"/>
                </a:solidFill>
                <a:highlight>
                  <a:srgbClr val="BC0031"/>
                </a:high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6" name="Google Shape;616;p19"/>
          <p:cNvSpPr/>
          <p:nvPr/>
        </p:nvSpPr>
        <p:spPr>
          <a:xfrm>
            <a:off x="0" y="-322119"/>
            <a:ext cx="2628749"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AFBEEELDING + TITEL</a:t>
            </a:r>
            <a:endParaRPr sz="1100"/>
          </a:p>
        </p:txBody>
      </p:sp>
      <p:sp>
        <p:nvSpPr>
          <p:cNvPr id="617" name="Google Shape;617;p19"/>
          <p:cNvSpPr txBox="1"/>
          <p:nvPr>
            <p:ph idx="1"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618" name="Google Shape;618;p19"/>
          <p:cNvGrpSpPr/>
          <p:nvPr/>
        </p:nvGrpSpPr>
        <p:grpSpPr>
          <a:xfrm>
            <a:off x="-2839828" y="0"/>
            <a:ext cx="2770040" cy="4839647"/>
            <a:chOff x="-3786437" y="0"/>
            <a:chExt cx="3693386" cy="6452863"/>
          </a:xfrm>
        </p:grpSpPr>
        <p:sp>
          <p:nvSpPr>
            <p:cNvPr id="619" name="Google Shape;619;p19"/>
            <p:cNvSpPr/>
            <p:nvPr/>
          </p:nvSpPr>
          <p:spPr>
            <a:xfrm>
              <a:off x="-3786437" y="562486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620" name="Google Shape;620;p19"/>
            <p:cNvGrpSpPr/>
            <p:nvPr/>
          </p:nvGrpSpPr>
          <p:grpSpPr>
            <a:xfrm>
              <a:off x="-3786165" y="0"/>
              <a:ext cx="3693114" cy="5782322"/>
              <a:chOff x="-3786165" y="0"/>
              <a:chExt cx="3693114" cy="5782322"/>
            </a:xfrm>
          </p:grpSpPr>
          <p:sp>
            <p:nvSpPr>
              <p:cNvPr id="621" name="Google Shape;621;p19"/>
              <p:cNvSpPr/>
              <p:nvPr/>
            </p:nvSpPr>
            <p:spPr>
              <a:xfrm>
                <a:off x="-3786165" y="0"/>
                <a:ext cx="3593091" cy="5624863"/>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622" name="Google Shape;622;p19"/>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623" name="Google Shape;623;p19"/>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624" name="Google Shape;624;p19"/>
              <p:cNvGrpSpPr/>
              <p:nvPr/>
            </p:nvGrpSpPr>
            <p:grpSpPr>
              <a:xfrm>
                <a:off x="-3316179" y="1231351"/>
                <a:ext cx="294789" cy="346676"/>
                <a:chOff x="14466489" y="1001522"/>
                <a:chExt cx="290627" cy="341782"/>
              </a:xfrm>
            </p:grpSpPr>
            <p:sp>
              <p:nvSpPr>
                <p:cNvPr id="625" name="Google Shape;625;p19"/>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26" name="Google Shape;626;p19"/>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627" name="Google Shape;627;p19"/>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628" name="Google Shape;628;p19"/>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629" name="Google Shape;629;p19"/>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630" name="Google Shape;630;p19"/>
                <p:cNvCxnSpPr>
                  <a:stCxn id="628"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631" name="Google Shape;631;p19"/>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632" name="Google Shape;632;p19"/>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633" name="Google Shape;633;p19"/>
              <p:cNvGrpSpPr/>
              <p:nvPr/>
            </p:nvGrpSpPr>
            <p:grpSpPr>
              <a:xfrm>
                <a:off x="-3311319" y="2164285"/>
                <a:ext cx="825500" cy="209550"/>
                <a:chOff x="13504624" y="2482850"/>
                <a:chExt cx="825500" cy="209550"/>
              </a:xfrm>
            </p:grpSpPr>
            <p:sp>
              <p:nvSpPr>
                <p:cNvPr id="634" name="Google Shape;634;p19"/>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635" name="Google Shape;635;p19"/>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636" name="Google Shape;636;p19"/>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637" name="Google Shape;637;p19"/>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638" name="Google Shape;638;p19"/>
              <p:cNvSpPr/>
              <p:nvPr/>
            </p:nvSpPr>
            <p:spPr>
              <a:xfrm>
                <a:off x="-3319415" y="2553360"/>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afbeelding en kies </a:t>
                </a:r>
                <a:r>
                  <a:rPr b="1" i="0" lang="de" sz="900" u="none" cap="none" strike="noStrike">
                    <a:solidFill>
                      <a:srgbClr val="000000"/>
                    </a:solidFill>
                    <a:latin typeface="Calibri"/>
                    <a:ea typeface="Calibri"/>
                    <a:cs typeface="Calibri"/>
                    <a:sym typeface="Calibri"/>
                  </a:rPr>
                  <a:t>‘Naar achtergrond’</a:t>
                </a:r>
                <a:r>
                  <a:rPr b="0" i="0" lang="de" sz="900" u="none" cap="none" strike="noStrike">
                    <a:solidFill>
                      <a:srgbClr val="000000"/>
                    </a:solidFill>
                    <a:latin typeface="Calibri"/>
                    <a:ea typeface="Calibri"/>
                    <a:cs typeface="Calibri"/>
                    <a:sym typeface="Calibri"/>
                  </a:rPr>
                  <a:t>.</a:t>
                </a:r>
                <a:endParaRPr sz="1100"/>
              </a:p>
            </p:txBody>
          </p:sp>
          <p:sp>
            <p:nvSpPr>
              <p:cNvPr id="639" name="Google Shape;639;p19"/>
              <p:cNvSpPr/>
              <p:nvPr/>
            </p:nvSpPr>
            <p:spPr>
              <a:xfrm>
                <a:off x="-3603587" y="3744237"/>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640" name="Google Shape;640;p19"/>
              <p:cNvSpPr/>
              <p:nvPr/>
            </p:nvSpPr>
            <p:spPr>
              <a:xfrm>
                <a:off x="-3319415" y="3744238"/>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641" name="Google Shape;641;p19"/>
              <p:cNvGrpSpPr/>
              <p:nvPr/>
            </p:nvGrpSpPr>
            <p:grpSpPr>
              <a:xfrm>
                <a:off x="-3408294" y="4834615"/>
                <a:ext cx="622283" cy="612919"/>
                <a:chOff x="12617641" y="3403239"/>
                <a:chExt cx="752963" cy="741634"/>
              </a:xfrm>
            </p:grpSpPr>
            <p:grpSp>
              <p:nvGrpSpPr>
                <p:cNvPr id="642" name="Google Shape;642;p19"/>
                <p:cNvGrpSpPr/>
                <p:nvPr/>
              </p:nvGrpSpPr>
              <p:grpSpPr>
                <a:xfrm>
                  <a:off x="12771550" y="3403239"/>
                  <a:ext cx="467156" cy="448491"/>
                  <a:chOff x="12782177" y="3403239"/>
                  <a:chExt cx="467156" cy="448491"/>
                </a:xfrm>
              </p:grpSpPr>
              <p:grpSp>
                <p:nvGrpSpPr>
                  <p:cNvPr id="643" name="Google Shape;643;p19"/>
                  <p:cNvGrpSpPr/>
                  <p:nvPr/>
                </p:nvGrpSpPr>
                <p:grpSpPr>
                  <a:xfrm>
                    <a:off x="12782177" y="3403239"/>
                    <a:ext cx="412972" cy="396132"/>
                    <a:chOff x="13554906" y="3320109"/>
                    <a:chExt cx="443912" cy="425811"/>
                  </a:xfrm>
                </p:grpSpPr>
                <p:grpSp>
                  <p:nvGrpSpPr>
                    <p:cNvPr id="644" name="Google Shape;644;p19"/>
                    <p:cNvGrpSpPr/>
                    <p:nvPr/>
                  </p:nvGrpSpPr>
                  <p:grpSpPr>
                    <a:xfrm>
                      <a:off x="13554906" y="3320109"/>
                      <a:ext cx="443912" cy="425811"/>
                      <a:chOff x="12909684" y="1276143"/>
                      <a:chExt cx="443912" cy="425811"/>
                    </a:xfrm>
                  </p:grpSpPr>
                  <p:sp>
                    <p:nvSpPr>
                      <p:cNvPr id="645" name="Google Shape;645;p19"/>
                      <p:cNvSpPr/>
                      <p:nvPr/>
                    </p:nvSpPr>
                    <p:spPr>
                      <a:xfrm>
                        <a:off x="12909684"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46" name="Google Shape;646;p19"/>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47" name="Google Shape;647;p19"/>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648" name="Google Shape;648;p19"/>
                    <p:cNvPicPr preferRelativeResize="0"/>
                    <p:nvPr/>
                  </p:nvPicPr>
                  <p:blipFill rotWithShape="1">
                    <a:blip r:embed="rId3">
                      <a:alphaModFix/>
                    </a:blip>
                    <a:srcRect b="0" l="0" r="0" t="0"/>
                    <a:stretch/>
                  </p:blipFill>
                  <p:spPr>
                    <a:xfrm>
                      <a:off x="13567296" y="3424992"/>
                      <a:ext cx="173367" cy="140220"/>
                    </a:xfrm>
                    <a:prstGeom prst="rect">
                      <a:avLst/>
                    </a:prstGeom>
                    <a:noFill/>
                    <a:ln>
                      <a:noFill/>
                    </a:ln>
                  </p:spPr>
                </p:pic>
                <p:pic>
                  <p:nvPicPr>
                    <p:cNvPr id="649" name="Google Shape;649;p19"/>
                    <p:cNvPicPr preferRelativeResize="0"/>
                    <p:nvPr/>
                  </p:nvPicPr>
                  <p:blipFill rotWithShape="1">
                    <a:blip r:embed="rId3">
                      <a:alphaModFix/>
                    </a:blip>
                    <a:srcRect b="0" l="0" r="0" t="0"/>
                    <a:stretch/>
                  </p:blipFill>
                  <p:spPr>
                    <a:xfrm flipH="1">
                      <a:off x="13635599" y="3453788"/>
                      <a:ext cx="173367" cy="111424"/>
                    </a:xfrm>
                    <a:prstGeom prst="rect">
                      <a:avLst/>
                    </a:prstGeom>
                    <a:noFill/>
                    <a:ln>
                      <a:noFill/>
                    </a:ln>
                  </p:spPr>
                </p:pic>
              </p:grpSp>
              <p:grpSp>
                <p:nvGrpSpPr>
                  <p:cNvPr id="650" name="Google Shape;650;p19"/>
                  <p:cNvGrpSpPr/>
                  <p:nvPr/>
                </p:nvGrpSpPr>
                <p:grpSpPr>
                  <a:xfrm>
                    <a:off x="13103513" y="3705268"/>
                    <a:ext cx="145820" cy="146462"/>
                    <a:chOff x="13096169" y="3602278"/>
                    <a:chExt cx="145820" cy="146462"/>
                  </a:xfrm>
                </p:grpSpPr>
                <p:sp>
                  <p:nvSpPr>
                    <p:cNvPr id="651" name="Google Shape;651;p1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52" name="Google Shape;652;p1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53" name="Google Shape;653;p19"/>
                  <p:cNvGrpSpPr/>
                  <p:nvPr/>
                </p:nvGrpSpPr>
                <p:grpSpPr>
                  <a:xfrm rot="10800000">
                    <a:off x="13061402" y="3665637"/>
                    <a:ext cx="145820" cy="146462"/>
                    <a:chOff x="13096169" y="3602278"/>
                    <a:chExt cx="145820" cy="146462"/>
                  </a:xfrm>
                </p:grpSpPr>
                <p:sp>
                  <p:nvSpPr>
                    <p:cNvPr id="654" name="Google Shape;654;p19"/>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55" name="Google Shape;655;p19"/>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656" name="Google Shape;656;p19"/>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657" name="Google Shape;657;p19"/>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658" name="Google Shape;658;p19"/>
              <p:cNvGrpSpPr/>
              <p:nvPr/>
            </p:nvGrpSpPr>
            <p:grpSpPr>
              <a:xfrm>
                <a:off x="-3314821" y="2981448"/>
                <a:ext cx="1558053" cy="563933"/>
                <a:chOff x="-3314821" y="2981448"/>
                <a:chExt cx="1558053" cy="563933"/>
              </a:xfrm>
            </p:grpSpPr>
            <p:sp>
              <p:nvSpPr>
                <p:cNvPr id="659" name="Google Shape;659;p19"/>
                <p:cNvSpPr/>
                <p:nvPr/>
              </p:nvSpPr>
              <p:spPr>
                <a:xfrm>
                  <a:off x="-3314821" y="2981448"/>
                  <a:ext cx="1558053"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60" name="Google Shape;660;p19"/>
                <p:cNvSpPr/>
                <p:nvPr/>
              </p:nvSpPr>
              <p:spPr>
                <a:xfrm>
                  <a:off x="-3304719" y="3235173"/>
                  <a:ext cx="15403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661" name="Google Shape;661;p19"/>
                <p:cNvSpPr txBox="1"/>
                <p:nvPr/>
              </p:nvSpPr>
              <p:spPr>
                <a:xfrm>
                  <a:off x="-3069820" y="3038892"/>
                  <a:ext cx="1089248"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voorgrond</a:t>
                  </a:r>
                  <a:endParaRPr sz="1100"/>
                </a:p>
              </p:txBody>
            </p:sp>
            <p:sp>
              <p:nvSpPr>
                <p:cNvPr id="662" name="Google Shape;662;p19"/>
                <p:cNvSpPr txBox="1"/>
                <p:nvPr/>
              </p:nvSpPr>
              <p:spPr>
                <a:xfrm>
                  <a:off x="-3069820" y="3295269"/>
                  <a:ext cx="1098515"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achtergrond</a:t>
                  </a:r>
                  <a:endParaRPr sz="1100"/>
                </a:p>
              </p:txBody>
            </p:sp>
            <p:sp>
              <p:nvSpPr>
                <p:cNvPr id="663" name="Google Shape;663;p19"/>
                <p:cNvSpPr/>
                <p:nvPr/>
              </p:nvSpPr>
              <p:spPr>
                <a:xfrm>
                  <a:off x="-2051274" y="3365381"/>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id="664" name="Google Shape;664;p19"/>
                <p:cNvSpPr/>
                <p:nvPr/>
              </p:nvSpPr>
              <p:spPr>
                <a:xfrm rot="5400000">
                  <a:off x="-1900674" y="3332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665" name="Google Shape;665;p19"/>
                <p:cNvGrpSpPr/>
                <p:nvPr/>
              </p:nvGrpSpPr>
              <p:grpSpPr>
                <a:xfrm>
                  <a:off x="-3257052" y="3032066"/>
                  <a:ext cx="182309" cy="163794"/>
                  <a:chOff x="12832541" y="3162395"/>
                  <a:chExt cx="219532" cy="197236"/>
                </a:xfrm>
              </p:grpSpPr>
              <p:sp>
                <p:nvSpPr>
                  <p:cNvPr id="666" name="Google Shape;666;p19"/>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667" name="Google Shape;667;p19"/>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668" name="Google Shape;668;p19"/>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nvGrpSpPr>
                <p:cNvPr id="669" name="Google Shape;669;p19"/>
                <p:cNvGrpSpPr/>
                <p:nvPr/>
              </p:nvGrpSpPr>
              <p:grpSpPr>
                <a:xfrm>
                  <a:off x="-3257053" y="3276580"/>
                  <a:ext cx="182309" cy="163794"/>
                  <a:chOff x="12832541" y="3162395"/>
                  <a:chExt cx="219532" cy="197236"/>
                </a:xfrm>
              </p:grpSpPr>
              <p:sp>
                <p:nvSpPr>
                  <p:cNvPr id="670" name="Google Shape;670;p19"/>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671" name="Google Shape;671;p19"/>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672" name="Google Shape;672;p19"/>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nvGrpSpPr>
              <p:cNvPr id="673" name="Google Shape;673;p19"/>
              <p:cNvGrpSpPr/>
              <p:nvPr/>
            </p:nvGrpSpPr>
            <p:grpSpPr>
              <a:xfrm>
                <a:off x="-376736" y="5498637"/>
                <a:ext cx="283685" cy="283685"/>
                <a:chOff x="-510741" y="5913713"/>
                <a:chExt cx="267555" cy="267555"/>
              </a:xfrm>
            </p:grpSpPr>
            <p:sp>
              <p:nvSpPr>
                <p:cNvPr id="674" name="Google Shape;674;p19"/>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675" name="Google Shape;675;p1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sp>
        <p:nvSpPr>
          <p:cNvPr id="676" name="Google Shape;676;p19"/>
          <p:cNvSpPr/>
          <p:nvPr/>
        </p:nvSpPr>
        <p:spPr>
          <a:xfrm>
            <a:off x="-4798003" y="-1"/>
            <a:ext cx="1880251" cy="842513"/>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LET OP!</a:t>
            </a:r>
            <a:endParaRPr sz="1100"/>
          </a:p>
        </p:txBody>
      </p:sp>
      <p:sp>
        <p:nvSpPr>
          <p:cNvPr id="677" name="Google Shape;677;p19"/>
          <p:cNvSpPr/>
          <p:nvPr/>
        </p:nvSpPr>
        <p:spPr>
          <a:xfrm>
            <a:off x="-4669150" y="348993"/>
            <a:ext cx="1640670" cy="39395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Kies bij de keuze van de afbeelding voor een goed contrast, zodat de tekst op de foto leesbaar blijft.</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AFBEELDING">
  <p:cSld name="100% AFBEELDING">
    <p:spTree>
      <p:nvGrpSpPr>
        <p:cNvPr id="678" name="Shape 678"/>
        <p:cNvGrpSpPr/>
        <p:nvPr/>
      </p:nvGrpSpPr>
      <p:grpSpPr>
        <a:xfrm>
          <a:off x="0" y="0"/>
          <a:ext cx="0" cy="0"/>
          <a:chOff x="0" y="0"/>
          <a:chExt cx="0" cy="0"/>
        </a:xfrm>
      </p:grpSpPr>
      <p:sp>
        <p:nvSpPr>
          <p:cNvPr id="679" name="Google Shape;679;p20"/>
          <p:cNvSpPr/>
          <p:nvPr>
            <p:ph idx="2" type="pic"/>
          </p:nvPr>
        </p:nvSpPr>
        <p:spPr>
          <a:xfrm>
            <a:off x="0" y="0"/>
            <a:ext cx="9144001" cy="5143499"/>
          </a:xfrm>
          <a:prstGeom prst="rect">
            <a:avLst/>
          </a:prstGeom>
          <a:solidFill>
            <a:srgbClr val="F2F2F2"/>
          </a:solidFill>
          <a:ln>
            <a:noFill/>
          </a:ln>
        </p:spPr>
      </p:sp>
      <p:sp>
        <p:nvSpPr>
          <p:cNvPr id="680" name="Google Shape;680;p20"/>
          <p:cNvSpPr/>
          <p:nvPr/>
        </p:nvSpPr>
        <p:spPr>
          <a:xfrm>
            <a:off x="0" y="-322119"/>
            <a:ext cx="2302794"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100% AFBEEELDING</a:t>
            </a:r>
            <a:endParaRPr sz="1100"/>
          </a:p>
        </p:txBody>
      </p:sp>
      <p:sp>
        <p:nvSpPr>
          <p:cNvPr id="681" name="Google Shape;681;p20"/>
          <p:cNvSpPr txBox="1"/>
          <p:nvPr>
            <p:ph idx="1"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682" name="Google Shape;682;p20"/>
          <p:cNvGrpSpPr/>
          <p:nvPr/>
        </p:nvGrpSpPr>
        <p:grpSpPr>
          <a:xfrm>
            <a:off x="-2839828" y="0"/>
            <a:ext cx="2770040" cy="4839647"/>
            <a:chOff x="-3786437" y="0"/>
            <a:chExt cx="3693386" cy="6452863"/>
          </a:xfrm>
        </p:grpSpPr>
        <p:sp>
          <p:nvSpPr>
            <p:cNvPr id="683" name="Google Shape;683;p20"/>
            <p:cNvSpPr/>
            <p:nvPr/>
          </p:nvSpPr>
          <p:spPr>
            <a:xfrm>
              <a:off x="-3786437" y="562486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684" name="Google Shape;684;p20"/>
            <p:cNvGrpSpPr/>
            <p:nvPr/>
          </p:nvGrpSpPr>
          <p:grpSpPr>
            <a:xfrm>
              <a:off x="-3786165" y="0"/>
              <a:ext cx="3693114" cy="5782322"/>
              <a:chOff x="-3786165" y="0"/>
              <a:chExt cx="3693114" cy="5782322"/>
            </a:xfrm>
          </p:grpSpPr>
          <p:sp>
            <p:nvSpPr>
              <p:cNvPr id="685" name="Google Shape;685;p20"/>
              <p:cNvSpPr/>
              <p:nvPr/>
            </p:nvSpPr>
            <p:spPr>
              <a:xfrm>
                <a:off x="-3786165" y="0"/>
                <a:ext cx="3593091" cy="5624863"/>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686" name="Google Shape;686;p20"/>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687" name="Google Shape;687;p20"/>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688" name="Google Shape;688;p20"/>
              <p:cNvGrpSpPr/>
              <p:nvPr/>
            </p:nvGrpSpPr>
            <p:grpSpPr>
              <a:xfrm>
                <a:off x="-3316179" y="1231351"/>
                <a:ext cx="294789" cy="346676"/>
                <a:chOff x="14466489" y="1001522"/>
                <a:chExt cx="290627" cy="341782"/>
              </a:xfrm>
            </p:grpSpPr>
            <p:sp>
              <p:nvSpPr>
                <p:cNvPr id="689" name="Google Shape;689;p20"/>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690" name="Google Shape;690;p20"/>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691" name="Google Shape;691;p20"/>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692" name="Google Shape;692;p20"/>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693" name="Google Shape;693;p20"/>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694" name="Google Shape;694;p20"/>
                <p:cNvCxnSpPr>
                  <a:stCxn id="69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695" name="Google Shape;695;p20"/>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696" name="Google Shape;696;p20"/>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697" name="Google Shape;697;p20"/>
              <p:cNvGrpSpPr/>
              <p:nvPr/>
            </p:nvGrpSpPr>
            <p:grpSpPr>
              <a:xfrm>
                <a:off x="-3311319" y="2164285"/>
                <a:ext cx="825500" cy="209550"/>
                <a:chOff x="13504624" y="2482850"/>
                <a:chExt cx="825500" cy="209550"/>
              </a:xfrm>
            </p:grpSpPr>
            <p:sp>
              <p:nvSpPr>
                <p:cNvPr id="698" name="Google Shape;698;p20"/>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699" name="Google Shape;699;p20"/>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700" name="Google Shape;700;p20"/>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701" name="Google Shape;701;p20"/>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702" name="Google Shape;702;p20"/>
              <p:cNvSpPr/>
              <p:nvPr/>
            </p:nvSpPr>
            <p:spPr>
              <a:xfrm>
                <a:off x="-3319415" y="2553360"/>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afbeelding en kies </a:t>
                </a:r>
                <a:r>
                  <a:rPr b="1" i="0" lang="de" sz="900" u="none" cap="none" strike="noStrike">
                    <a:solidFill>
                      <a:srgbClr val="000000"/>
                    </a:solidFill>
                    <a:latin typeface="Calibri"/>
                    <a:ea typeface="Calibri"/>
                    <a:cs typeface="Calibri"/>
                    <a:sym typeface="Calibri"/>
                  </a:rPr>
                  <a:t>‘Naar achtergrond’</a:t>
                </a:r>
                <a:r>
                  <a:rPr b="0" i="0" lang="de" sz="900" u="none" cap="none" strike="noStrike">
                    <a:solidFill>
                      <a:srgbClr val="000000"/>
                    </a:solidFill>
                    <a:latin typeface="Calibri"/>
                    <a:ea typeface="Calibri"/>
                    <a:cs typeface="Calibri"/>
                    <a:sym typeface="Calibri"/>
                  </a:rPr>
                  <a:t>.</a:t>
                </a:r>
                <a:endParaRPr sz="1100"/>
              </a:p>
            </p:txBody>
          </p:sp>
          <p:sp>
            <p:nvSpPr>
              <p:cNvPr id="703" name="Google Shape;703;p20"/>
              <p:cNvSpPr/>
              <p:nvPr/>
            </p:nvSpPr>
            <p:spPr>
              <a:xfrm>
                <a:off x="-3603587" y="3744237"/>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704" name="Google Shape;704;p20"/>
              <p:cNvSpPr/>
              <p:nvPr/>
            </p:nvSpPr>
            <p:spPr>
              <a:xfrm>
                <a:off x="-3319415" y="3744238"/>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705" name="Google Shape;705;p20"/>
              <p:cNvGrpSpPr/>
              <p:nvPr/>
            </p:nvGrpSpPr>
            <p:grpSpPr>
              <a:xfrm>
                <a:off x="-3408294" y="4834615"/>
                <a:ext cx="622283" cy="612919"/>
                <a:chOff x="12617641" y="3403239"/>
                <a:chExt cx="752963" cy="741634"/>
              </a:xfrm>
            </p:grpSpPr>
            <p:grpSp>
              <p:nvGrpSpPr>
                <p:cNvPr id="706" name="Google Shape;706;p20"/>
                <p:cNvGrpSpPr/>
                <p:nvPr/>
              </p:nvGrpSpPr>
              <p:grpSpPr>
                <a:xfrm>
                  <a:off x="12771550" y="3403239"/>
                  <a:ext cx="467156" cy="448491"/>
                  <a:chOff x="12782177" y="3403239"/>
                  <a:chExt cx="467156" cy="448491"/>
                </a:xfrm>
              </p:grpSpPr>
              <p:grpSp>
                <p:nvGrpSpPr>
                  <p:cNvPr id="707" name="Google Shape;707;p20"/>
                  <p:cNvGrpSpPr/>
                  <p:nvPr/>
                </p:nvGrpSpPr>
                <p:grpSpPr>
                  <a:xfrm>
                    <a:off x="12782177" y="3403239"/>
                    <a:ext cx="412972" cy="396132"/>
                    <a:chOff x="13554906" y="3320109"/>
                    <a:chExt cx="443912" cy="425811"/>
                  </a:xfrm>
                </p:grpSpPr>
                <p:grpSp>
                  <p:nvGrpSpPr>
                    <p:cNvPr id="708" name="Google Shape;708;p20"/>
                    <p:cNvGrpSpPr/>
                    <p:nvPr/>
                  </p:nvGrpSpPr>
                  <p:grpSpPr>
                    <a:xfrm>
                      <a:off x="13554906" y="3320109"/>
                      <a:ext cx="443912" cy="425811"/>
                      <a:chOff x="12909684" y="1276143"/>
                      <a:chExt cx="443912" cy="425811"/>
                    </a:xfrm>
                  </p:grpSpPr>
                  <p:sp>
                    <p:nvSpPr>
                      <p:cNvPr id="709" name="Google Shape;709;p20"/>
                      <p:cNvSpPr/>
                      <p:nvPr/>
                    </p:nvSpPr>
                    <p:spPr>
                      <a:xfrm>
                        <a:off x="12909684"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10" name="Google Shape;710;p20"/>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11" name="Google Shape;711;p20"/>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712" name="Google Shape;712;p20"/>
                    <p:cNvPicPr preferRelativeResize="0"/>
                    <p:nvPr/>
                  </p:nvPicPr>
                  <p:blipFill rotWithShape="1">
                    <a:blip r:embed="rId3">
                      <a:alphaModFix/>
                    </a:blip>
                    <a:srcRect b="0" l="0" r="0" t="0"/>
                    <a:stretch/>
                  </p:blipFill>
                  <p:spPr>
                    <a:xfrm>
                      <a:off x="13567296" y="3424992"/>
                      <a:ext cx="173367" cy="140220"/>
                    </a:xfrm>
                    <a:prstGeom prst="rect">
                      <a:avLst/>
                    </a:prstGeom>
                    <a:noFill/>
                    <a:ln>
                      <a:noFill/>
                    </a:ln>
                  </p:spPr>
                </p:pic>
                <p:pic>
                  <p:nvPicPr>
                    <p:cNvPr id="713" name="Google Shape;713;p20"/>
                    <p:cNvPicPr preferRelativeResize="0"/>
                    <p:nvPr/>
                  </p:nvPicPr>
                  <p:blipFill rotWithShape="1">
                    <a:blip r:embed="rId3">
                      <a:alphaModFix/>
                    </a:blip>
                    <a:srcRect b="0" l="0" r="0" t="0"/>
                    <a:stretch/>
                  </p:blipFill>
                  <p:spPr>
                    <a:xfrm flipH="1">
                      <a:off x="13635599" y="3453788"/>
                      <a:ext cx="173367" cy="111424"/>
                    </a:xfrm>
                    <a:prstGeom prst="rect">
                      <a:avLst/>
                    </a:prstGeom>
                    <a:noFill/>
                    <a:ln>
                      <a:noFill/>
                    </a:ln>
                  </p:spPr>
                </p:pic>
              </p:grpSp>
              <p:grpSp>
                <p:nvGrpSpPr>
                  <p:cNvPr id="714" name="Google Shape;714;p20"/>
                  <p:cNvGrpSpPr/>
                  <p:nvPr/>
                </p:nvGrpSpPr>
                <p:grpSpPr>
                  <a:xfrm>
                    <a:off x="13103513" y="3705268"/>
                    <a:ext cx="145820" cy="146462"/>
                    <a:chOff x="13096169" y="3602278"/>
                    <a:chExt cx="145820" cy="146462"/>
                  </a:xfrm>
                </p:grpSpPr>
                <p:sp>
                  <p:nvSpPr>
                    <p:cNvPr id="715" name="Google Shape;715;p2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16" name="Google Shape;716;p2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17" name="Google Shape;717;p20"/>
                  <p:cNvGrpSpPr/>
                  <p:nvPr/>
                </p:nvGrpSpPr>
                <p:grpSpPr>
                  <a:xfrm rot="10800000">
                    <a:off x="13061402" y="3665637"/>
                    <a:ext cx="145820" cy="146462"/>
                    <a:chOff x="13096169" y="3602278"/>
                    <a:chExt cx="145820" cy="146462"/>
                  </a:xfrm>
                </p:grpSpPr>
                <p:sp>
                  <p:nvSpPr>
                    <p:cNvPr id="718" name="Google Shape;718;p2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19" name="Google Shape;719;p2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720" name="Google Shape;720;p20"/>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721" name="Google Shape;721;p20"/>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22" name="Google Shape;722;p20"/>
              <p:cNvGrpSpPr/>
              <p:nvPr/>
            </p:nvGrpSpPr>
            <p:grpSpPr>
              <a:xfrm>
                <a:off x="-3314821" y="2981448"/>
                <a:ext cx="1558053" cy="563933"/>
                <a:chOff x="-3314821" y="2981448"/>
                <a:chExt cx="1558053" cy="563933"/>
              </a:xfrm>
            </p:grpSpPr>
            <p:sp>
              <p:nvSpPr>
                <p:cNvPr id="723" name="Google Shape;723;p20"/>
                <p:cNvSpPr/>
                <p:nvPr/>
              </p:nvSpPr>
              <p:spPr>
                <a:xfrm>
                  <a:off x="-3314821" y="2981448"/>
                  <a:ext cx="1558053"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24" name="Google Shape;724;p20"/>
                <p:cNvSpPr/>
                <p:nvPr/>
              </p:nvSpPr>
              <p:spPr>
                <a:xfrm>
                  <a:off x="-3304719" y="3235173"/>
                  <a:ext cx="15403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25" name="Google Shape;725;p20"/>
                <p:cNvSpPr txBox="1"/>
                <p:nvPr/>
              </p:nvSpPr>
              <p:spPr>
                <a:xfrm>
                  <a:off x="-3069820" y="3038892"/>
                  <a:ext cx="1089248"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voorgrond</a:t>
                  </a:r>
                  <a:endParaRPr sz="1100"/>
                </a:p>
              </p:txBody>
            </p:sp>
            <p:sp>
              <p:nvSpPr>
                <p:cNvPr id="726" name="Google Shape;726;p20"/>
                <p:cNvSpPr txBox="1"/>
                <p:nvPr/>
              </p:nvSpPr>
              <p:spPr>
                <a:xfrm>
                  <a:off x="-3069820" y="3295269"/>
                  <a:ext cx="1098515"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Naar achtergrond</a:t>
                  </a:r>
                  <a:endParaRPr sz="1100"/>
                </a:p>
              </p:txBody>
            </p:sp>
            <p:sp>
              <p:nvSpPr>
                <p:cNvPr id="727" name="Google Shape;727;p20"/>
                <p:cNvSpPr/>
                <p:nvPr/>
              </p:nvSpPr>
              <p:spPr>
                <a:xfrm>
                  <a:off x="-2051274" y="3365381"/>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id="728" name="Google Shape;728;p20"/>
                <p:cNvSpPr/>
                <p:nvPr/>
              </p:nvSpPr>
              <p:spPr>
                <a:xfrm rot="5400000">
                  <a:off x="-1900674" y="3332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729" name="Google Shape;729;p20"/>
                <p:cNvGrpSpPr/>
                <p:nvPr/>
              </p:nvGrpSpPr>
              <p:grpSpPr>
                <a:xfrm>
                  <a:off x="-3257052" y="3032066"/>
                  <a:ext cx="182309" cy="163794"/>
                  <a:chOff x="12832541" y="3162395"/>
                  <a:chExt cx="219532" cy="197236"/>
                </a:xfrm>
              </p:grpSpPr>
              <p:sp>
                <p:nvSpPr>
                  <p:cNvPr id="730" name="Google Shape;730;p20"/>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731" name="Google Shape;731;p20"/>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732" name="Google Shape;732;p20"/>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nvGrpSpPr>
                <p:cNvPr id="733" name="Google Shape;733;p20"/>
                <p:cNvGrpSpPr/>
                <p:nvPr/>
              </p:nvGrpSpPr>
              <p:grpSpPr>
                <a:xfrm>
                  <a:off x="-3257053" y="3276580"/>
                  <a:ext cx="182309" cy="163794"/>
                  <a:chOff x="12832541" y="3162395"/>
                  <a:chExt cx="219532" cy="197236"/>
                </a:xfrm>
              </p:grpSpPr>
              <p:sp>
                <p:nvSpPr>
                  <p:cNvPr id="734" name="Google Shape;734;p20"/>
                  <p:cNvSpPr/>
                  <p:nvPr/>
                </p:nvSpPr>
                <p:spPr>
                  <a:xfrm>
                    <a:off x="12873284" y="3191991"/>
                    <a:ext cx="138045" cy="138044"/>
                  </a:xfrm>
                  <a:prstGeom prst="rect">
                    <a:avLst/>
                  </a:prstGeom>
                  <a:solidFill>
                    <a:srgbClr val="EABE7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735" name="Google Shape;735;p20"/>
                  <p:cNvSpPr/>
                  <p:nvPr/>
                </p:nvSpPr>
                <p:spPr>
                  <a:xfrm>
                    <a:off x="12832541" y="3162395"/>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736" name="Google Shape;736;p20"/>
                  <p:cNvSpPr/>
                  <p:nvPr/>
                </p:nvSpPr>
                <p:spPr>
                  <a:xfrm>
                    <a:off x="12970586" y="3278144"/>
                    <a:ext cx="81487" cy="81487"/>
                  </a:xfrm>
                  <a:prstGeom prst="rect">
                    <a:avLst/>
                  </a:prstGeom>
                  <a:solidFill>
                    <a:schemeClr val="lt1"/>
                  </a:solidFill>
                  <a:ln cap="flat" cmpd="sng" w="12700">
                    <a:solidFill>
                      <a:srgbClr val="84848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nvGrpSpPr>
              <p:cNvPr id="737" name="Google Shape;737;p20"/>
              <p:cNvGrpSpPr/>
              <p:nvPr/>
            </p:nvGrpSpPr>
            <p:grpSpPr>
              <a:xfrm>
                <a:off x="-376736" y="5498637"/>
                <a:ext cx="283685" cy="283685"/>
                <a:chOff x="-510741" y="5913713"/>
                <a:chExt cx="267555" cy="267555"/>
              </a:xfrm>
            </p:grpSpPr>
            <p:sp>
              <p:nvSpPr>
                <p:cNvPr id="738" name="Google Shape;738;p20"/>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739" name="Google Shape;739;p20"/>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 AFBEELDINGEN + TITEL">
  <p:cSld name="2x AFBEELDINGEN + TITEL">
    <p:spTree>
      <p:nvGrpSpPr>
        <p:cNvPr id="740" name="Shape 740"/>
        <p:cNvGrpSpPr/>
        <p:nvPr/>
      </p:nvGrpSpPr>
      <p:grpSpPr>
        <a:xfrm>
          <a:off x="0" y="0"/>
          <a:ext cx="0" cy="0"/>
          <a:chOff x="0" y="0"/>
          <a:chExt cx="0" cy="0"/>
        </a:xfrm>
      </p:grpSpPr>
      <p:sp>
        <p:nvSpPr>
          <p:cNvPr id="741" name="Google Shape;741;p21"/>
          <p:cNvSpPr txBox="1"/>
          <p:nvPr>
            <p:ph type="title"/>
          </p:nvPr>
        </p:nvSpPr>
        <p:spPr>
          <a:xfrm>
            <a:off x="386953" y="535781"/>
            <a:ext cx="8370094" cy="65841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2" name="Google Shape;742;p21"/>
          <p:cNvSpPr/>
          <p:nvPr/>
        </p:nvSpPr>
        <p:spPr>
          <a:xfrm>
            <a:off x="0" y="-322119"/>
            <a:ext cx="3123355"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2X AFBEELDINGEN + TITEL</a:t>
            </a:r>
            <a:endParaRPr sz="1100"/>
          </a:p>
        </p:txBody>
      </p:sp>
      <p:sp>
        <p:nvSpPr>
          <p:cNvPr id="743" name="Google Shape;743;p21"/>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744" name="Google Shape;744;p21"/>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745" name="Google Shape;745;p21"/>
          <p:cNvSpPr/>
          <p:nvPr>
            <p:ph idx="3" type="pic"/>
          </p:nvPr>
        </p:nvSpPr>
        <p:spPr>
          <a:xfrm>
            <a:off x="4707047" y="1320431"/>
            <a:ext cx="4050000" cy="3434926"/>
          </a:xfrm>
          <a:prstGeom prst="rect">
            <a:avLst/>
          </a:prstGeom>
          <a:solidFill>
            <a:srgbClr val="F2F2F2"/>
          </a:solidFill>
          <a:ln>
            <a:noFill/>
          </a:ln>
        </p:spPr>
      </p:sp>
      <p:sp>
        <p:nvSpPr>
          <p:cNvPr id="746" name="Google Shape;746;p21"/>
          <p:cNvSpPr/>
          <p:nvPr>
            <p:ph idx="4" type="pic"/>
          </p:nvPr>
        </p:nvSpPr>
        <p:spPr>
          <a:xfrm>
            <a:off x="386953" y="1320431"/>
            <a:ext cx="4050000" cy="3434926"/>
          </a:xfrm>
          <a:prstGeom prst="rect">
            <a:avLst/>
          </a:prstGeom>
          <a:solidFill>
            <a:srgbClr val="F2F2F2"/>
          </a:solidFill>
          <a:ln>
            <a:noFill/>
          </a:ln>
        </p:spPr>
      </p:sp>
      <p:grpSp>
        <p:nvGrpSpPr>
          <p:cNvPr id="747" name="Google Shape;747;p21"/>
          <p:cNvGrpSpPr/>
          <p:nvPr/>
        </p:nvGrpSpPr>
        <p:grpSpPr>
          <a:xfrm>
            <a:off x="-2839828" y="0"/>
            <a:ext cx="2770040" cy="3952985"/>
            <a:chOff x="-3786437" y="0"/>
            <a:chExt cx="3693386" cy="5270646"/>
          </a:xfrm>
        </p:grpSpPr>
        <p:sp>
          <p:nvSpPr>
            <p:cNvPr id="748" name="Google Shape;748;p21"/>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749" name="Google Shape;749;p21"/>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750" name="Google Shape;750;p21"/>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751" name="Google Shape;751;p21"/>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752" name="Google Shape;752;p21"/>
            <p:cNvGrpSpPr/>
            <p:nvPr/>
          </p:nvGrpSpPr>
          <p:grpSpPr>
            <a:xfrm>
              <a:off x="-3316179" y="1231351"/>
              <a:ext cx="294789" cy="346676"/>
              <a:chOff x="14466489" y="1001522"/>
              <a:chExt cx="290627" cy="341782"/>
            </a:xfrm>
          </p:grpSpPr>
          <p:sp>
            <p:nvSpPr>
              <p:cNvPr id="753" name="Google Shape;753;p21"/>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54" name="Google Shape;754;p21"/>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755" name="Google Shape;755;p21"/>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756" name="Google Shape;756;p21"/>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757" name="Google Shape;757;p21"/>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758" name="Google Shape;758;p21"/>
              <p:cNvCxnSpPr>
                <a:stCxn id="756"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759" name="Google Shape;759;p21"/>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760" name="Google Shape;760;p21"/>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761" name="Google Shape;761;p21"/>
            <p:cNvGrpSpPr/>
            <p:nvPr/>
          </p:nvGrpSpPr>
          <p:grpSpPr>
            <a:xfrm>
              <a:off x="-3311319" y="2164285"/>
              <a:ext cx="825500" cy="209550"/>
              <a:chOff x="13504624" y="2482850"/>
              <a:chExt cx="825500" cy="209550"/>
            </a:xfrm>
          </p:grpSpPr>
          <p:sp>
            <p:nvSpPr>
              <p:cNvPr id="762" name="Google Shape;762;p21"/>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763" name="Google Shape;763;p21"/>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764" name="Google Shape;764;p21"/>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765" name="Google Shape;765;p21"/>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766" name="Google Shape;766;p21"/>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767" name="Google Shape;767;p21"/>
            <p:cNvGrpSpPr/>
            <p:nvPr/>
          </p:nvGrpSpPr>
          <p:grpSpPr>
            <a:xfrm>
              <a:off x="-3408294" y="3643742"/>
              <a:ext cx="622283" cy="612920"/>
              <a:chOff x="12617641" y="3403239"/>
              <a:chExt cx="752963" cy="741634"/>
            </a:xfrm>
          </p:grpSpPr>
          <p:grpSp>
            <p:nvGrpSpPr>
              <p:cNvPr id="768" name="Google Shape;768;p21"/>
              <p:cNvGrpSpPr/>
              <p:nvPr/>
            </p:nvGrpSpPr>
            <p:grpSpPr>
              <a:xfrm>
                <a:off x="12771530" y="3403239"/>
                <a:ext cx="467176" cy="448491"/>
                <a:chOff x="12782157" y="3403239"/>
                <a:chExt cx="467176" cy="448491"/>
              </a:xfrm>
            </p:grpSpPr>
            <p:grpSp>
              <p:nvGrpSpPr>
                <p:cNvPr id="769" name="Google Shape;769;p21"/>
                <p:cNvGrpSpPr/>
                <p:nvPr/>
              </p:nvGrpSpPr>
              <p:grpSpPr>
                <a:xfrm>
                  <a:off x="12782157" y="3403239"/>
                  <a:ext cx="412976" cy="396132"/>
                  <a:chOff x="13554906" y="3320109"/>
                  <a:chExt cx="443917" cy="425811"/>
                </a:xfrm>
              </p:grpSpPr>
              <p:grpSp>
                <p:nvGrpSpPr>
                  <p:cNvPr id="770" name="Google Shape;770;p21"/>
                  <p:cNvGrpSpPr/>
                  <p:nvPr/>
                </p:nvGrpSpPr>
                <p:grpSpPr>
                  <a:xfrm>
                    <a:off x="13554906" y="3320109"/>
                    <a:ext cx="443917" cy="425811"/>
                    <a:chOff x="12909684" y="1276143"/>
                    <a:chExt cx="443917" cy="425811"/>
                  </a:xfrm>
                </p:grpSpPr>
                <p:sp>
                  <p:nvSpPr>
                    <p:cNvPr id="771" name="Google Shape;771;p21"/>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72" name="Google Shape;772;p21"/>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773" name="Google Shape;773;p21"/>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774" name="Google Shape;774;p21"/>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775" name="Google Shape;775;p21"/>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776" name="Google Shape;776;p21"/>
                <p:cNvGrpSpPr/>
                <p:nvPr/>
              </p:nvGrpSpPr>
              <p:grpSpPr>
                <a:xfrm>
                  <a:off x="13103513" y="3705268"/>
                  <a:ext cx="145820" cy="146462"/>
                  <a:chOff x="13096169" y="3602278"/>
                  <a:chExt cx="145820" cy="146462"/>
                </a:xfrm>
              </p:grpSpPr>
              <p:sp>
                <p:nvSpPr>
                  <p:cNvPr id="777" name="Google Shape;777;p21"/>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78" name="Google Shape;778;p21"/>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79" name="Google Shape;779;p21"/>
                <p:cNvGrpSpPr/>
                <p:nvPr/>
              </p:nvGrpSpPr>
              <p:grpSpPr>
                <a:xfrm rot="10800000">
                  <a:off x="13061402" y="3665637"/>
                  <a:ext cx="145820" cy="146462"/>
                  <a:chOff x="13096169" y="3602278"/>
                  <a:chExt cx="145820" cy="146462"/>
                </a:xfrm>
              </p:grpSpPr>
              <p:sp>
                <p:nvSpPr>
                  <p:cNvPr id="780" name="Google Shape;780;p21"/>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781" name="Google Shape;781;p21"/>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782" name="Google Shape;782;p21"/>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783" name="Google Shape;783;p21"/>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784" name="Google Shape;784;p21"/>
            <p:cNvGrpSpPr/>
            <p:nvPr/>
          </p:nvGrpSpPr>
          <p:grpSpPr>
            <a:xfrm>
              <a:off x="-376736" y="4271597"/>
              <a:ext cx="283685" cy="283685"/>
              <a:chOff x="-510741" y="5913713"/>
              <a:chExt cx="267555" cy="267555"/>
            </a:xfrm>
          </p:grpSpPr>
          <p:sp>
            <p:nvSpPr>
              <p:cNvPr id="785" name="Google Shape;785;p21"/>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786" name="Google Shape;786;p21"/>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x AFBEELDINGEN + TITEL">
  <p:cSld name="3x AFBEELDINGEN + TITEL">
    <p:spTree>
      <p:nvGrpSpPr>
        <p:cNvPr id="787" name="Shape 787"/>
        <p:cNvGrpSpPr/>
        <p:nvPr/>
      </p:nvGrpSpPr>
      <p:grpSpPr>
        <a:xfrm>
          <a:off x="0" y="0"/>
          <a:ext cx="0" cy="0"/>
          <a:chOff x="0" y="0"/>
          <a:chExt cx="0" cy="0"/>
        </a:xfrm>
      </p:grpSpPr>
      <p:sp>
        <p:nvSpPr>
          <p:cNvPr id="788" name="Google Shape;788;p22"/>
          <p:cNvSpPr txBox="1"/>
          <p:nvPr>
            <p:ph type="title"/>
          </p:nvPr>
        </p:nvSpPr>
        <p:spPr>
          <a:xfrm>
            <a:off x="386953" y="535781"/>
            <a:ext cx="8370094" cy="65841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9" name="Google Shape;789;p22"/>
          <p:cNvSpPr/>
          <p:nvPr/>
        </p:nvSpPr>
        <p:spPr>
          <a:xfrm>
            <a:off x="0" y="-322119"/>
            <a:ext cx="3123355"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3X AFBEELDINGEN + TITEL</a:t>
            </a:r>
            <a:endParaRPr sz="1100"/>
          </a:p>
        </p:txBody>
      </p:sp>
      <p:sp>
        <p:nvSpPr>
          <p:cNvPr id="790" name="Google Shape;790;p22"/>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791" name="Google Shape;791;p22"/>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792" name="Google Shape;792;p22"/>
          <p:cNvSpPr/>
          <p:nvPr>
            <p:ph idx="3" type="pic"/>
          </p:nvPr>
        </p:nvSpPr>
        <p:spPr>
          <a:xfrm>
            <a:off x="386954" y="1315670"/>
            <a:ext cx="2632472" cy="3439686"/>
          </a:xfrm>
          <a:prstGeom prst="rect">
            <a:avLst/>
          </a:prstGeom>
          <a:solidFill>
            <a:srgbClr val="F2F2F2"/>
          </a:solidFill>
          <a:ln>
            <a:noFill/>
          </a:ln>
        </p:spPr>
      </p:sp>
      <p:sp>
        <p:nvSpPr>
          <p:cNvPr id="793" name="Google Shape;793;p22"/>
          <p:cNvSpPr/>
          <p:nvPr>
            <p:ph idx="4" type="pic"/>
          </p:nvPr>
        </p:nvSpPr>
        <p:spPr>
          <a:xfrm>
            <a:off x="3255764" y="1315670"/>
            <a:ext cx="2632472" cy="3439686"/>
          </a:xfrm>
          <a:prstGeom prst="rect">
            <a:avLst/>
          </a:prstGeom>
          <a:solidFill>
            <a:srgbClr val="F2F2F2"/>
          </a:solidFill>
          <a:ln>
            <a:noFill/>
          </a:ln>
        </p:spPr>
      </p:sp>
      <p:sp>
        <p:nvSpPr>
          <p:cNvPr id="794" name="Google Shape;794;p22"/>
          <p:cNvSpPr/>
          <p:nvPr>
            <p:ph idx="5" type="pic"/>
          </p:nvPr>
        </p:nvSpPr>
        <p:spPr>
          <a:xfrm>
            <a:off x="6124576" y="1315670"/>
            <a:ext cx="2632472" cy="3439686"/>
          </a:xfrm>
          <a:prstGeom prst="rect">
            <a:avLst/>
          </a:prstGeom>
          <a:solidFill>
            <a:srgbClr val="F2F2F2"/>
          </a:solidFill>
          <a:ln>
            <a:noFill/>
          </a:ln>
        </p:spPr>
      </p:sp>
      <p:grpSp>
        <p:nvGrpSpPr>
          <p:cNvPr id="795" name="Google Shape;795;p22"/>
          <p:cNvGrpSpPr/>
          <p:nvPr/>
        </p:nvGrpSpPr>
        <p:grpSpPr>
          <a:xfrm>
            <a:off x="-2839828" y="0"/>
            <a:ext cx="2770040" cy="3952985"/>
            <a:chOff x="-3786437" y="0"/>
            <a:chExt cx="3693386" cy="5270646"/>
          </a:xfrm>
        </p:grpSpPr>
        <p:sp>
          <p:nvSpPr>
            <p:cNvPr id="796" name="Google Shape;796;p22"/>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797" name="Google Shape;797;p22"/>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798" name="Google Shape;798;p22"/>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799" name="Google Shape;799;p22"/>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800" name="Google Shape;800;p22"/>
            <p:cNvGrpSpPr/>
            <p:nvPr/>
          </p:nvGrpSpPr>
          <p:grpSpPr>
            <a:xfrm>
              <a:off x="-3316179" y="1231351"/>
              <a:ext cx="294789" cy="346676"/>
              <a:chOff x="14466489" y="1001522"/>
              <a:chExt cx="290627" cy="341782"/>
            </a:xfrm>
          </p:grpSpPr>
          <p:sp>
            <p:nvSpPr>
              <p:cNvPr id="801" name="Google Shape;801;p22"/>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02" name="Google Shape;802;p22"/>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803" name="Google Shape;803;p22"/>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804" name="Google Shape;804;p22"/>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805" name="Google Shape;805;p22"/>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806" name="Google Shape;806;p22"/>
              <p:cNvCxnSpPr>
                <a:stCxn id="804"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807" name="Google Shape;807;p22"/>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808" name="Google Shape;808;p22"/>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809" name="Google Shape;809;p22"/>
            <p:cNvGrpSpPr/>
            <p:nvPr/>
          </p:nvGrpSpPr>
          <p:grpSpPr>
            <a:xfrm>
              <a:off x="-3311319" y="2164285"/>
              <a:ext cx="825500" cy="209550"/>
              <a:chOff x="13504624" y="2482850"/>
              <a:chExt cx="825500" cy="209550"/>
            </a:xfrm>
          </p:grpSpPr>
          <p:sp>
            <p:nvSpPr>
              <p:cNvPr id="810" name="Google Shape;810;p22"/>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811" name="Google Shape;811;p22"/>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812" name="Google Shape;812;p22"/>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813" name="Google Shape;813;p22"/>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814" name="Google Shape;814;p22"/>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815" name="Google Shape;815;p22"/>
            <p:cNvGrpSpPr/>
            <p:nvPr/>
          </p:nvGrpSpPr>
          <p:grpSpPr>
            <a:xfrm>
              <a:off x="-3408294" y="3643742"/>
              <a:ext cx="622283" cy="612920"/>
              <a:chOff x="12617641" y="3403239"/>
              <a:chExt cx="752963" cy="741634"/>
            </a:xfrm>
          </p:grpSpPr>
          <p:grpSp>
            <p:nvGrpSpPr>
              <p:cNvPr id="816" name="Google Shape;816;p22"/>
              <p:cNvGrpSpPr/>
              <p:nvPr/>
            </p:nvGrpSpPr>
            <p:grpSpPr>
              <a:xfrm>
                <a:off x="12771530" y="3403239"/>
                <a:ext cx="467176" cy="448491"/>
                <a:chOff x="12782157" y="3403239"/>
                <a:chExt cx="467176" cy="448491"/>
              </a:xfrm>
            </p:grpSpPr>
            <p:grpSp>
              <p:nvGrpSpPr>
                <p:cNvPr id="817" name="Google Shape;817;p22"/>
                <p:cNvGrpSpPr/>
                <p:nvPr/>
              </p:nvGrpSpPr>
              <p:grpSpPr>
                <a:xfrm>
                  <a:off x="12782157" y="3403239"/>
                  <a:ext cx="412976" cy="396132"/>
                  <a:chOff x="13554906" y="3320109"/>
                  <a:chExt cx="443917" cy="425811"/>
                </a:xfrm>
              </p:grpSpPr>
              <p:grpSp>
                <p:nvGrpSpPr>
                  <p:cNvPr id="818" name="Google Shape;818;p22"/>
                  <p:cNvGrpSpPr/>
                  <p:nvPr/>
                </p:nvGrpSpPr>
                <p:grpSpPr>
                  <a:xfrm>
                    <a:off x="13554906" y="3320109"/>
                    <a:ext cx="443917" cy="425811"/>
                    <a:chOff x="12909684" y="1276143"/>
                    <a:chExt cx="443917" cy="425811"/>
                  </a:xfrm>
                </p:grpSpPr>
                <p:sp>
                  <p:nvSpPr>
                    <p:cNvPr id="819" name="Google Shape;819;p22"/>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20" name="Google Shape;820;p22"/>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821" name="Google Shape;821;p22"/>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822" name="Google Shape;822;p22"/>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823" name="Google Shape;823;p22"/>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824" name="Google Shape;824;p22"/>
                <p:cNvGrpSpPr/>
                <p:nvPr/>
              </p:nvGrpSpPr>
              <p:grpSpPr>
                <a:xfrm>
                  <a:off x="13103513" y="3705268"/>
                  <a:ext cx="145820" cy="146462"/>
                  <a:chOff x="13096169" y="3602278"/>
                  <a:chExt cx="145820" cy="146462"/>
                </a:xfrm>
              </p:grpSpPr>
              <p:sp>
                <p:nvSpPr>
                  <p:cNvPr id="825" name="Google Shape;825;p22"/>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826" name="Google Shape;826;p22"/>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27" name="Google Shape;827;p22"/>
                <p:cNvGrpSpPr/>
                <p:nvPr/>
              </p:nvGrpSpPr>
              <p:grpSpPr>
                <a:xfrm rot="10800000">
                  <a:off x="13061402" y="3665637"/>
                  <a:ext cx="145820" cy="146462"/>
                  <a:chOff x="13096169" y="3602278"/>
                  <a:chExt cx="145820" cy="146462"/>
                </a:xfrm>
              </p:grpSpPr>
              <p:sp>
                <p:nvSpPr>
                  <p:cNvPr id="828" name="Google Shape;828;p22"/>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829" name="Google Shape;829;p22"/>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830" name="Google Shape;830;p22"/>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831" name="Google Shape;831;p22"/>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32" name="Google Shape;832;p22"/>
            <p:cNvGrpSpPr/>
            <p:nvPr/>
          </p:nvGrpSpPr>
          <p:grpSpPr>
            <a:xfrm>
              <a:off x="-376736" y="4271597"/>
              <a:ext cx="283685" cy="283685"/>
              <a:chOff x="-510741" y="5913713"/>
              <a:chExt cx="267555" cy="267555"/>
            </a:xfrm>
          </p:grpSpPr>
          <p:sp>
            <p:nvSpPr>
              <p:cNvPr id="833" name="Google Shape;833;p22"/>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834" name="Google Shape;834;p22"/>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x FOTO + TEKST">
  <p:cSld name="3x FOTO + TEKST">
    <p:bg>
      <p:bgPr>
        <a:solidFill>
          <a:srgbClr val="EBEBEC"/>
        </a:solidFill>
      </p:bgPr>
    </p:bg>
    <p:spTree>
      <p:nvGrpSpPr>
        <p:cNvPr id="835" name="Shape 835"/>
        <p:cNvGrpSpPr/>
        <p:nvPr/>
      </p:nvGrpSpPr>
      <p:grpSpPr>
        <a:xfrm>
          <a:off x="0" y="0"/>
          <a:ext cx="0" cy="0"/>
          <a:chOff x="0" y="0"/>
          <a:chExt cx="0" cy="0"/>
        </a:xfrm>
      </p:grpSpPr>
      <p:sp>
        <p:nvSpPr>
          <p:cNvPr id="836" name="Google Shape;836;p23"/>
          <p:cNvSpPr txBox="1"/>
          <p:nvPr>
            <p:ph type="title"/>
          </p:nvPr>
        </p:nvSpPr>
        <p:spPr>
          <a:xfrm>
            <a:off x="386953" y="535781"/>
            <a:ext cx="8370094" cy="658417"/>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3600"/>
              <a:buFont typeface="Times New Roman"/>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7" name="Google Shape;837;p23"/>
          <p:cNvSpPr txBox="1"/>
          <p:nvPr>
            <p:ph idx="10" type="dt"/>
          </p:nvPr>
        </p:nvSpPr>
        <p:spPr>
          <a:xfrm>
            <a:off x="6000287" y="53311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8" name="Google Shape;838;p23"/>
          <p:cNvSpPr txBox="1"/>
          <p:nvPr>
            <p:ph idx="11" type="ftr"/>
          </p:nvPr>
        </p:nvSpPr>
        <p:spPr>
          <a:xfrm>
            <a:off x="540000" y="53311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9" name="Google Shape;839;p23"/>
          <p:cNvSpPr txBox="1"/>
          <p:nvPr>
            <p:ph idx="12" type="sldNum"/>
          </p:nvPr>
        </p:nvSpPr>
        <p:spPr>
          <a:xfrm>
            <a:off x="8390552" y="53311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840" name="Google Shape;840;p23"/>
          <p:cNvSpPr/>
          <p:nvPr/>
        </p:nvSpPr>
        <p:spPr>
          <a:xfrm>
            <a:off x="0" y="-322119"/>
            <a:ext cx="3187075"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3X AFBEELDINGEN + TEKST</a:t>
            </a:r>
            <a:endParaRPr sz="1100"/>
          </a:p>
        </p:txBody>
      </p:sp>
      <p:sp>
        <p:nvSpPr>
          <p:cNvPr id="841" name="Google Shape;841;p23"/>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842" name="Google Shape;842;p23"/>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843" name="Google Shape;843;p23"/>
          <p:cNvSpPr/>
          <p:nvPr>
            <p:ph idx="3" type="pic"/>
          </p:nvPr>
        </p:nvSpPr>
        <p:spPr>
          <a:xfrm>
            <a:off x="386954" y="1315670"/>
            <a:ext cx="2632472" cy="1501378"/>
          </a:xfrm>
          <a:prstGeom prst="rect">
            <a:avLst/>
          </a:prstGeom>
          <a:solidFill>
            <a:srgbClr val="F2F2F2"/>
          </a:solidFill>
          <a:ln>
            <a:noFill/>
          </a:ln>
        </p:spPr>
      </p:sp>
      <p:sp>
        <p:nvSpPr>
          <p:cNvPr id="844" name="Google Shape;844;p23"/>
          <p:cNvSpPr/>
          <p:nvPr>
            <p:ph idx="4" type="pic"/>
          </p:nvPr>
        </p:nvSpPr>
        <p:spPr>
          <a:xfrm>
            <a:off x="3255764" y="1315670"/>
            <a:ext cx="2632472" cy="1501378"/>
          </a:xfrm>
          <a:prstGeom prst="rect">
            <a:avLst/>
          </a:prstGeom>
          <a:solidFill>
            <a:srgbClr val="F2F2F2"/>
          </a:solidFill>
          <a:ln>
            <a:noFill/>
          </a:ln>
        </p:spPr>
      </p:sp>
      <p:sp>
        <p:nvSpPr>
          <p:cNvPr id="845" name="Google Shape;845;p23"/>
          <p:cNvSpPr/>
          <p:nvPr>
            <p:ph idx="5" type="pic"/>
          </p:nvPr>
        </p:nvSpPr>
        <p:spPr>
          <a:xfrm>
            <a:off x="6124576" y="1315670"/>
            <a:ext cx="2632472" cy="1501378"/>
          </a:xfrm>
          <a:prstGeom prst="rect">
            <a:avLst/>
          </a:prstGeom>
          <a:solidFill>
            <a:srgbClr val="F2F2F2"/>
          </a:solidFill>
          <a:ln>
            <a:noFill/>
          </a:ln>
        </p:spPr>
      </p:sp>
      <p:sp>
        <p:nvSpPr>
          <p:cNvPr id="846" name="Google Shape;846;p23"/>
          <p:cNvSpPr txBox="1"/>
          <p:nvPr>
            <p:ph idx="6" type="body"/>
          </p:nvPr>
        </p:nvSpPr>
        <p:spPr>
          <a:xfrm>
            <a:off x="386954" y="2817047"/>
            <a:ext cx="2632469" cy="1938308"/>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847" name="Google Shape;847;p23"/>
          <p:cNvSpPr txBox="1"/>
          <p:nvPr>
            <p:ph idx="7" type="body"/>
          </p:nvPr>
        </p:nvSpPr>
        <p:spPr>
          <a:xfrm>
            <a:off x="3255761" y="2817047"/>
            <a:ext cx="2632469" cy="1938308"/>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848" name="Google Shape;848;p23"/>
          <p:cNvSpPr txBox="1"/>
          <p:nvPr>
            <p:ph idx="8" type="body"/>
          </p:nvPr>
        </p:nvSpPr>
        <p:spPr>
          <a:xfrm>
            <a:off x="6124567" y="2817047"/>
            <a:ext cx="2632469" cy="1938308"/>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849" name="Google Shape;849;p23"/>
          <p:cNvSpPr txBox="1"/>
          <p:nvPr>
            <p:ph idx="9" type="body"/>
          </p:nvPr>
        </p:nvSpPr>
        <p:spPr>
          <a:xfrm>
            <a:off x="539989" y="3392849"/>
            <a:ext cx="2327036" cy="1188676"/>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850" name="Google Shape;850;p23"/>
          <p:cNvSpPr txBox="1"/>
          <p:nvPr>
            <p:ph idx="13" type="body"/>
          </p:nvPr>
        </p:nvSpPr>
        <p:spPr>
          <a:xfrm>
            <a:off x="3408477" y="3392849"/>
            <a:ext cx="2327036" cy="1188676"/>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851" name="Google Shape;851;p23"/>
          <p:cNvSpPr txBox="1"/>
          <p:nvPr>
            <p:ph idx="14" type="body"/>
          </p:nvPr>
        </p:nvSpPr>
        <p:spPr>
          <a:xfrm>
            <a:off x="6276964" y="3392849"/>
            <a:ext cx="2327036" cy="1188676"/>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852" name="Google Shape;852;p23"/>
          <p:cNvSpPr txBox="1"/>
          <p:nvPr>
            <p:ph idx="15" type="body"/>
          </p:nvPr>
        </p:nvSpPr>
        <p:spPr>
          <a:xfrm>
            <a:off x="539977" y="2961545"/>
            <a:ext cx="2327036" cy="257472"/>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853" name="Google Shape;853;p23"/>
          <p:cNvSpPr txBox="1"/>
          <p:nvPr>
            <p:ph idx="16" type="body"/>
          </p:nvPr>
        </p:nvSpPr>
        <p:spPr>
          <a:xfrm>
            <a:off x="3408476" y="2961545"/>
            <a:ext cx="2327036" cy="257472"/>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854" name="Google Shape;854;p23"/>
          <p:cNvSpPr txBox="1"/>
          <p:nvPr>
            <p:ph idx="17" type="body"/>
          </p:nvPr>
        </p:nvSpPr>
        <p:spPr>
          <a:xfrm>
            <a:off x="6276964" y="2961545"/>
            <a:ext cx="2327036" cy="257472"/>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grpSp>
        <p:nvGrpSpPr>
          <p:cNvPr id="855" name="Google Shape;855;p23"/>
          <p:cNvGrpSpPr/>
          <p:nvPr/>
        </p:nvGrpSpPr>
        <p:grpSpPr>
          <a:xfrm>
            <a:off x="-2839828" y="0"/>
            <a:ext cx="2770040" cy="4019512"/>
            <a:chOff x="-3786437" y="0"/>
            <a:chExt cx="3693386" cy="5359349"/>
          </a:xfrm>
        </p:grpSpPr>
        <p:sp>
          <p:nvSpPr>
            <p:cNvPr id="856" name="Google Shape;856;p23"/>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857" name="Google Shape;857;p23"/>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858" name="Google Shape;858;p23"/>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859" name="Google Shape;859;p23"/>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860" name="Google Shape;860;p23"/>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861" name="Google Shape;861;p23"/>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862" name="Google Shape;862;p23"/>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863" name="Google Shape;863;p23"/>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864" name="Google Shape;864;p23"/>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865" name="Google Shape;865;p23"/>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866" name="Google Shape;866;p23"/>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867" name="Google Shape;867;p23"/>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868" name="Google Shape;868;p23"/>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869" name="Google Shape;869;p23"/>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870" name="Google Shape;870;p23"/>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871" name="Google Shape;871;p23"/>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872" name="Google Shape;872;p23"/>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873" name="Google Shape;873;p23"/>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874" name="Google Shape;874;p23"/>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875" name="Google Shape;875;p23"/>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876" name="Google Shape;876;p23"/>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877" name="Google Shape;877;p23"/>
            <p:cNvGrpSpPr/>
            <p:nvPr/>
          </p:nvGrpSpPr>
          <p:grpSpPr>
            <a:xfrm>
              <a:off x="-376736" y="4400186"/>
              <a:ext cx="283685" cy="283685"/>
              <a:chOff x="-510741" y="5913713"/>
              <a:chExt cx="267555" cy="267555"/>
            </a:xfrm>
          </p:grpSpPr>
          <p:sp>
            <p:nvSpPr>
              <p:cNvPr id="878" name="Google Shape;878;p23"/>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879" name="Google Shape;879;p23"/>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880" name="Google Shape;880;p23"/>
            <p:cNvGrpSpPr/>
            <p:nvPr/>
          </p:nvGrpSpPr>
          <p:grpSpPr>
            <a:xfrm>
              <a:off x="-3605171" y="458674"/>
              <a:ext cx="3234311" cy="558875"/>
              <a:chOff x="-3605171" y="458674"/>
              <a:chExt cx="3234311" cy="558875"/>
            </a:xfrm>
          </p:grpSpPr>
          <p:sp>
            <p:nvSpPr>
              <p:cNvPr id="881" name="Google Shape;881;p23"/>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882" name="Google Shape;882;p23"/>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883" name="Google Shape;883;p23"/>
              <p:cNvGrpSpPr/>
              <p:nvPr/>
            </p:nvGrpSpPr>
            <p:grpSpPr>
              <a:xfrm>
                <a:off x="-3386247" y="830871"/>
                <a:ext cx="139423" cy="109566"/>
                <a:chOff x="-2866744" y="827071"/>
                <a:chExt cx="168701" cy="132575"/>
              </a:xfrm>
            </p:grpSpPr>
            <p:grpSp>
              <p:nvGrpSpPr>
                <p:cNvPr id="884" name="Google Shape;884;p23"/>
                <p:cNvGrpSpPr/>
                <p:nvPr/>
              </p:nvGrpSpPr>
              <p:grpSpPr>
                <a:xfrm>
                  <a:off x="-2866744" y="827071"/>
                  <a:ext cx="168701" cy="132575"/>
                  <a:chOff x="-2866744" y="827071"/>
                  <a:chExt cx="168701" cy="132575"/>
                </a:xfrm>
              </p:grpSpPr>
              <p:cxnSp>
                <p:nvCxnSpPr>
                  <p:cNvPr id="885" name="Google Shape;885;p23"/>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6" name="Google Shape;886;p23"/>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7" name="Google Shape;887;p23"/>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8" name="Google Shape;888;p23"/>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89" name="Google Shape;889;p23"/>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890" name="Google Shape;890;p23"/>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891" name="Google Shape;891;p23"/>
              <p:cNvGrpSpPr/>
              <p:nvPr/>
            </p:nvGrpSpPr>
            <p:grpSpPr>
              <a:xfrm>
                <a:off x="-3605171" y="830871"/>
                <a:ext cx="139423" cy="109566"/>
                <a:chOff x="-2866744" y="518074"/>
                <a:chExt cx="168701" cy="132575"/>
              </a:xfrm>
            </p:grpSpPr>
            <p:grpSp>
              <p:nvGrpSpPr>
                <p:cNvPr id="892" name="Google Shape;892;p23"/>
                <p:cNvGrpSpPr/>
                <p:nvPr/>
              </p:nvGrpSpPr>
              <p:grpSpPr>
                <a:xfrm>
                  <a:off x="-2866744" y="518074"/>
                  <a:ext cx="168701" cy="132575"/>
                  <a:chOff x="-2866744" y="518074"/>
                  <a:chExt cx="168701" cy="132575"/>
                </a:xfrm>
              </p:grpSpPr>
              <p:cxnSp>
                <p:nvCxnSpPr>
                  <p:cNvPr id="893" name="Google Shape;893;p23"/>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4" name="Google Shape;894;p23"/>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5" name="Google Shape;895;p23"/>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6" name="Google Shape;896;p23"/>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897" name="Google Shape;897;p23"/>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898" name="Google Shape;898;p23"/>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899" name="Google Shape;899;p23"/>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900" name="Google Shape;900;p23"/>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901" name="Google Shape;901;p23"/>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902" name="Google Shape;902;p23"/>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903" name="Google Shape;903;p23"/>
              <p:cNvGrpSpPr/>
              <p:nvPr/>
            </p:nvGrpSpPr>
            <p:grpSpPr>
              <a:xfrm>
                <a:off x="-2916763" y="769168"/>
                <a:ext cx="268738" cy="248381"/>
                <a:chOff x="-2916763" y="769168"/>
                <a:chExt cx="268738" cy="248381"/>
              </a:xfrm>
            </p:grpSpPr>
            <p:sp>
              <p:nvSpPr>
                <p:cNvPr id="904" name="Google Shape;904;p23"/>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905" name="Google Shape;905;p23"/>
                <p:cNvGrpSpPr/>
                <p:nvPr/>
              </p:nvGrpSpPr>
              <p:grpSpPr>
                <a:xfrm>
                  <a:off x="-2866744" y="827071"/>
                  <a:ext cx="168701" cy="132575"/>
                  <a:chOff x="-2866744" y="827071"/>
                  <a:chExt cx="168701" cy="132575"/>
                </a:xfrm>
              </p:grpSpPr>
              <p:cxnSp>
                <p:nvCxnSpPr>
                  <p:cNvPr id="906" name="Google Shape;906;p23"/>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7" name="Google Shape;907;p23"/>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8" name="Google Shape;908;p23"/>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09" name="Google Shape;909;p23"/>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0" name="Google Shape;910;p23"/>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11" name="Google Shape;911;p23"/>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12" name="Google Shape;912;p23"/>
              <p:cNvGrpSpPr/>
              <p:nvPr/>
            </p:nvGrpSpPr>
            <p:grpSpPr>
              <a:xfrm>
                <a:off x="-2916763" y="460171"/>
                <a:ext cx="268738" cy="248381"/>
                <a:chOff x="-2916763" y="460171"/>
                <a:chExt cx="268738" cy="248381"/>
              </a:xfrm>
            </p:grpSpPr>
            <p:sp>
              <p:nvSpPr>
                <p:cNvPr id="913" name="Google Shape;913;p23"/>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914" name="Google Shape;914;p23"/>
                <p:cNvGrpSpPr/>
                <p:nvPr/>
              </p:nvGrpSpPr>
              <p:grpSpPr>
                <a:xfrm>
                  <a:off x="-2866744" y="518074"/>
                  <a:ext cx="168701" cy="132575"/>
                  <a:chOff x="-2866744" y="518074"/>
                  <a:chExt cx="168701" cy="132575"/>
                </a:xfrm>
              </p:grpSpPr>
              <p:cxnSp>
                <p:nvCxnSpPr>
                  <p:cNvPr id="915" name="Google Shape;915;p23"/>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6" name="Google Shape;916;p23"/>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7" name="Google Shape;917;p23"/>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8" name="Google Shape;918;p23"/>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919" name="Google Shape;919;p23"/>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920" name="Google Shape;920;p23"/>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921" name="Google Shape;921;p23"/>
          <p:cNvGrpSpPr/>
          <p:nvPr/>
        </p:nvGrpSpPr>
        <p:grpSpPr>
          <a:xfrm>
            <a:off x="9283196" y="0"/>
            <a:ext cx="2770040" cy="3952985"/>
            <a:chOff x="-3786437" y="0"/>
            <a:chExt cx="3693386" cy="5270646"/>
          </a:xfrm>
        </p:grpSpPr>
        <p:sp>
          <p:nvSpPr>
            <p:cNvPr id="922" name="Google Shape;922;p23"/>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923" name="Google Shape;923;p23"/>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924" name="Google Shape;924;p23"/>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925" name="Google Shape;925;p23"/>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926" name="Google Shape;926;p23"/>
            <p:cNvGrpSpPr/>
            <p:nvPr/>
          </p:nvGrpSpPr>
          <p:grpSpPr>
            <a:xfrm>
              <a:off x="-3316179" y="1231351"/>
              <a:ext cx="294789" cy="346676"/>
              <a:chOff x="14466489" y="1001522"/>
              <a:chExt cx="290627" cy="341782"/>
            </a:xfrm>
          </p:grpSpPr>
          <p:sp>
            <p:nvSpPr>
              <p:cNvPr id="927" name="Google Shape;927;p23"/>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28" name="Google Shape;928;p23"/>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929" name="Google Shape;929;p23"/>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930" name="Google Shape;930;p23"/>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931" name="Google Shape;931;p23"/>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932" name="Google Shape;932;p23"/>
              <p:cNvCxnSpPr>
                <a:stCxn id="930"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933" name="Google Shape;933;p23"/>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934" name="Google Shape;934;p23"/>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935" name="Google Shape;935;p23"/>
            <p:cNvGrpSpPr/>
            <p:nvPr/>
          </p:nvGrpSpPr>
          <p:grpSpPr>
            <a:xfrm>
              <a:off x="-3311319" y="2164285"/>
              <a:ext cx="825500" cy="209550"/>
              <a:chOff x="13504624" y="2482850"/>
              <a:chExt cx="825500" cy="209550"/>
            </a:xfrm>
          </p:grpSpPr>
          <p:sp>
            <p:nvSpPr>
              <p:cNvPr id="936" name="Google Shape;936;p23"/>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937" name="Google Shape;937;p23"/>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938" name="Google Shape;938;p23"/>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939" name="Google Shape;939;p23"/>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940" name="Google Shape;940;p23"/>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941" name="Google Shape;941;p23"/>
            <p:cNvGrpSpPr/>
            <p:nvPr/>
          </p:nvGrpSpPr>
          <p:grpSpPr>
            <a:xfrm>
              <a:off x="-3408294" y="3643742"/>
              <a:ext cx="622283" cy="612920"/>
              <a:chOff x="12617641" y="3403239"/>
              <a:chExt cx="752963" cy="741634"/>
            </a:xfrm>
          </p:grpSpPr>
          <p:grpSp>
            <p:nvGrpSpPr>
              <p:cNvPr id="942" name="Google Shape;942;p23"/>
              <p:cNvGrpSpPr/>
              <p:nvPr/>
            </p:nvGrpSpPr>
            <p:grpSpPr>
              <a:xfrm>
                <a:off x="12771530" y="3403239"/>
                <a:ext cx="467176" cy="448491"/>
                <a:chOff x="12782157" y="3403239"/>
                <a:chExt cx="467176" cy="448491"/>
              </a:xfrm>
            </p:grpSpPr>
            <p:grpSp>
              <p:nvGrpSpPr>
                <p:cNvPr id="943" name="Google Shape;943;p23"/>
                <p:cNvGrpSpPr/>
                <p:nvPr/>
              </p:nvGrpSpPr>
              <p:grpSpPr>
                <a:xfrm>
                  <a:off x="12782157" y="3403239"/>
                  <a:ext cx="412976" cy="396132"/>
                  <a:chOff x="13554906" y="3320109"/>
                  <a:chExt cx="443917" cy="425811"/>
                </a:xfrm>
              </p:grpSpPr>
              <p:grpSp>
                <p:nvGrpSpPr>
                  <p:cNvPr id="944" name="Google Shape;944;p23"/>
                  <p:cNvGrpSpPr/>
                  <p:nvPr/>
                </p:nvGrpSpPr>
                <p:grpSpPr>
                  <a:xfrm>
                    <a:off x="13554906" y="3320109"/>
                    <a:ext cx="443917" cy="425811"/>
                    <a:chOff x="12909684" y="1276143"/>
                    <a:chExt cx="443917" cy="425811"/>
                  </a:xfrm>
                </p:grpSpPr>
                <p:sp>
                  <p:nvSpPr>
                    <p:cNvPr id="945" name="Google Shape;945;p23"/>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46" name="Google Shape;946;p23"/>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947" name="Google Shape;947;p23"/>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948" name="Google Shape;948;p23"/>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949" name="Google Shape;949;p23"/>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950" name="Google Shape;950;p23"/>
                <p:cNvGrpSpPr/>
                <p:nvPr/>
              </p:nvGrpSpPr>
              <p:grpSpPr>
                <a:xfrm>
                  <a:off x="13103513" y="3705268"/>
                  <a:ext cx="145820" cy="146462"/>
                  <a:chOff x="13096169" y="3602278"/>
                  <a:chExt cx="145820" cy="146462"/>
                </a:xfrm>
              </p:grpSpPr>
              <p:sp>
                <p:nvSpPr>
                  <p:cNvPr id="951" name="Google Shape;951;p23"/>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952" name="Google Shape;952;p23"/>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53" name="Google Shape;953;p23"/>
                <p:cNvGrpSpPr/>
                <p:nvPr/>
              </p:nvGrpSpPr>
              <p:grpSpPr>
                <a:xfrm rot="10800000">
                  <a:off x="13061402" y="3665637"/>
                  <a:ext cx="145820" cy="146462"/>
                  <a:chOff x="13096169" y="3602278"/>
                  <a:chExt cx="145820" cy="146462"/>
                </a:xfrm>
              </p:grpSpPr>
              <p:sp>
                <p:nvSpPr>
                  <p:cNvPr id="954" name="Google Shape;954;p23"/>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955" name="Google Shape;955;p23"/>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956" name="Google Shape;956;p23"/>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957" name="Google Shape;957;p23"/>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958" name="Google Shape;958;p23"/>
            <p:cNvGrpSpPr/>
            <p:nvPr/>
          </p:nvGrpSpPr>
          <p:grpSpPr>
            <a:xfrm>
              <a:off x="-376736" y="4271597"/>
              <a:ext cx="283685" cy="283685"/>
              <a:chOff x="-510741" y="5913713"/>
              <a:chExt cx="267555" cy="267555"/>
            </a:xfrm>
          </p:grpSpPr>
          <p:sp>
            <p:nvSpPr>
              <p:cNvPr id="959" name="Google Shape;959;p23"/>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960" name="Google Shape;960;p23"/>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ASLIDE + 4 AFBEELDINGEN">
  <p:cSld name="THEMASLIDE + 4 AFBEELDINGEN">
    <p:spTree>
      <p:nvGrpSpPr>
        <p:cNvPr id="961" name="Shape 961"/>
        <p:cNvGrpSpPr/>
        <p:nvPr/>
      </p:nvGrpSpPr>
      <p:grpSpPr>
        <a:xfrm>
          <a:off x="0" y="0"/>
          <a:ext cx="0" cy="0"/>
          <a:chOff x="0" y="0"/>
          <a:chExt cx="0" cy="0"/>
        </a:xfrm>
      </p:grpSpPr>
      <p:sp>
        <p:nvSpPr>
          <p:cNvPr id="962" name="Google Shape;962;p24"/>
          <p:cNvSpPr txBox="1"/>
          <p:nvPr>
            <p:ph idx="1" type="body"/>
          </p:nvPr>
        </p:nvSpPr>
        <p:spPr>
          <a:xfrm>
            <a:off x="386954" y="1315670"/>
            <a:ext cx="1918451" cy="3439685"/>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63" name="Google Shape;963;p24"/>
          <p:cNvSpPr txBox="1"/>
          <p:nvPr>
            <p:ph type="title"/>
          </p:nvPr>
        </p:nvSpPr>
        <p:spPr>
          <a:xfrm>
            <a:off x="386953" y="535782"/>
            <a:ext cx="8370094" cy="66665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4" name="Google Shape;964;p24"/>
          <p:cNvSpPr txBox="1"/>
          <p:nvPr>
            <p:ph idx="10" type="dt"/>
          </p:nvPr>
        </p:nvSpPr>
        <p:spPr>
          <a:xfrm>
            <a:off x="6000287" y="53311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5" name="Google Shape;965;p24"/>
          <p:cNvSpPr txBox="1"/>
          <p:nvPr>
            <p:ph idx="11" type="ftr"/>
          </p:nvPr>
        </p:nvSpPr>
        <p:spPr>
          <a:xfrm>
            <a:off x="540000" y="53311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6" name="Google Shape;966;p24"/>
          <p:cNvSpPr txBox="1"/>
          <p:nvPr>
            <p:ph idx="12" type="sldNum"/>
          </p:nvPr>
        </p:nvSpPr>
        <p:spPr>
          <a:xfrm>
            <a:off x="8390552" y="53311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967" name="Google Shape;967;p24"/>
          <p:cNvSpPr/>
          <p:nvPr/>
        </p:nvSpPr>
        <p:spPr>
          <a:xfrm>
            <a:off x="0" y="-322119"/>
            <a:ext cx="3820037"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THEMASLIDE + 4 AFBEELDINGEN</a:t>
            </a:r>
            <a:endParaRPr sz="1100"/>
          </a:p>
        </p:txBody>
      </p:sp>
      <p:sp>
        <p:nvSpPr>
          <p:cNvPr id="968" name="Google Shape;968;p24"/>
          <p:cNvSpPr txBox="1"/>
          <p:nvPr>
            <p:ph idx="2"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69" name="Google Shape;969;p24"/>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70" name="Google Shape;970;p24"/>
          <p:cNvSpPr/>
          <p:nvPr>
            <p:ph idx="4" type="pic"/>
          </p:nvPr>
        </p:nvSpPr>
        <p:spPr>
          <a:xfrm>
            <a:off x="386954" y="1315670"/>
            <a:ext cx="1918452" cy="1501378"/>
          </a:xfrm>
          <a:prstGeom prst="rect">
            <a:avLst/>
          </a:prstGeom>
          <a:solidFill>
            <a:srgbClr val="F2F2F2"/>
          </a:solidFill>
          <a:ln>
            <a:noFill/>
          </a:ln>
        </p:spPr>
      </p:sp>
      <p:sp>
        <p:nvSpPr>
          <p:cNvPr id="971" name="Google Shape;971;p24"/>
          <p:cNvSpPr txBox="1"/>
          <p:nvPr>
            <p:ph idx="5" type="body"/>
          </p:nvPr>
        </p:nvSpPr>
        <p:spPr>
          <a:xfrm>
            <a:off x="539989" y="3638550"/>
            <a:ext cx="1612673" cy="9429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72" name="Google Shape;972;p24"/>
          <p:cNvSpPr txBox="1"/>
          <p:nvPr>
            <p:ph idx="6" type="body"/>
          </p:nvPr>
        </p:nvSpPr>
        <p:spPr>
          <a:xfrm>
            <a:off x="539977" y="2961545"/>
            <a:ext cx="1612673"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73" name="Google Shape;973;p24"/>
          <p:cNvSpPr txBox="1"/>
          <p:nvPr>
            <p:ph idx="7" type="body"/>
          </p:nvPr>
        </p:nvSpPr>
        <p:spPr>
          <a:xfrm>
            <a:off x="2537500" y="1315670"/>
            <a:ext cx="1918451" cy="3439685"/>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74" name="Google Shape;974;p24"/>
          <p:cNvSpPr/>
          <p:nvPr>
            <p:ph idx="8" type="pic"/>
          </p:nvPr>
        </p:nvSpPr>
        <p:spPr>
          <a:xfrm>
            <a:off x="2537501" y="1315670"/>
            <a:ext cx="1918452" cy="1501378"/>
          </a:xfrm>
          <a:prstGeom prst="rect">
            <a:avLst/>
          </a:prstGeom>
          <a:solidFill>
            <a:srgbClr val="F2F2F2"/>
          </a:solidFill>
          <a:ln>
            <a:noFill/>
          </a:ln>
        </p:spPr>
      </p:sp>
      <p:sp>
        <p:nvSpPr>
          <p:cNvPr id="975" name="Google Shape;975;p24"/>
          <p:cNvSpPr txBox="1"/>
          <p:nvPr>
            <p:ph idx="9" type="body"/>
          </p:nvPr>
        </p:nvSpPr>
        <p:spPr>
          <a:xfrm>
            <a:off x="2690389" y="3638550"/>
            <a:ext cx="1612673" cy="9429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76" name="Google Shape;976;p24"/>
          <p:cNvSpPr txBox="1"/>
          <p:nvPr>
            <p:ph idx="13" type="body"/>
          </p:nvPr>
        </p:nvSpPr>
        <p:spPr>
          <a:xfrm>
            <a:off x="2690389" y="2961545"/>
            <a:ext cx="1612673"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77" name="Google Shape;977;p24"/>
          <p:cNvSpPr txBox="1"/>
          <p:nvPr>
            <p:ph idx="14" type="body"/>
          </p:nvPr>
        </p:nvSpPr>
        <p:spPr>
          <a:xfrm>
            <a:off x="6838595" y="1315670"/>
            <a:ext cx="1918451" cy="3439685"/>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78" name="Google Shape;978;p24"/>
          <p:cNvSpPr/>
          <p:nvPr>
            <p:ph idx="15" type="pic"/>
          </p:nvPr>
        </p:nvSpPr>
        <p:spPr>
          <a:xfrm>
            <a:off x="6838594" y="1315670"/>
            <a:ext cx="1918452" cy="1501378"/>
          </a:xfrm>
          <a:prstGeom prst="rect">
            <a:avLst/>
          </a:prstGeom>
          <a:solidFill>
            <a:srgbClr val="F2F2F2"/>
          </a:solidFill>
          <a:ln>
            <a:noFill/>
          </a:ln>
        </p:spPr>
      </p:sp>
      <p:sp>
        <p:nvSpPr>
          <p:cNvPr id="979" name="Google Shape;979;p24"/>
          <p:cNvSpPr txBox="1"/>
          <p:nvPr>
            <p:ph idx="16" type="body"/>
          </p:nvPr>
        </p:nvSpPr>
        <p:spPr>
          <a:xfrm>
            <a:off x="6991483" y="3638550"/>
            <a:ext cx="1612673" cy="9429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80" name="Google Shape;980;p24"/>
          <p:cNvSpPr txBox="1"/>
          <p:nvPr>
            <p:ph idx="17" type="body"/>
          </p:nvPr>
        </p:nvSpPr>
        <p:spPr>
          <a:xfrm>
            <a:off x="6991483" y="2961545"/>
            <a:ext cx="1612673"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81" name="Google Shape;981;p24"/>
          <p:cNvSpPr txBox="1"/>
          <p:nvPr>
            <p:ph idx="18" type="body"/>
          </p:nvPr>
        </p:nvSpPr>
        <p:spPr>
          <a:xfrm>
            <a:off x="4688045" y="1315670"/>
            <a:ext cx="1918451" cy="3439685"/>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982" name="Google Shape;982;p24"/>
          <p:cNvSpPr/>
          <p:nvPr>
            <p:ph idx="19" type="pic"/>
          </p:nvPr>
        </p:nvSpPr>
        <p:spPr>
          <a:xfrm>
            <a:off x="4688048" y="1315670"/>
            <a:ext cx="1918452" cy="1501378"/>
          </a:xfrm>
          <a:prstGeom prst="rect">
            <a:avLst/>
          </a:prstGeom>
          <a:solidFill>
            <a:srgbClr val="F2F2F2"/>
          </a:solidFill>
          <a:ln>
            <a:noFill/>
          </a:ln>
        </p:spPr>
      </p:sp>
      <p:sp>
        <p:nvSpPr>
          <p:cNvPr id="983" name="Google Shape;983;p24"/>
          <p:cNvSpPr txBox="1"/>
          <p:nvPr>
            <p:ph idx="20" type="body"/>
          </p:nvPr>
        </p:nvSpPr>
        <p:spPr>
          <a:xfrm>
            <a:off x="4840934" y="3638550"/>
            <a:ext cx="1612673" cy="9429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984" name="Google Shape;984;p24"/>
          <p:cNvSpPr txBox="1"/>
          <p:nvPr>
            <p:ph idx="21" type="body"/>
          </p:nvPr>
        </p:nvSpPr>
        <p:spPr>
          <a:xfrm>
            <a:off x="4840934" y="2961545"/>
            <a:ext cx="1612673"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grpSp>
        <p:nvGrpSpPr>
          <p:cNvPr id="985" name="Google Shape;985;p24"/>
          <p:cNvGrpSpPr/>
          <p:nvPr/>
        </p:nvGrpSpPr>
        <p:grpSpPr>
          <a:xfrm>
            <a:off x="-2839828" y="0"/>
            <a:ext cx="2770040" cy="4019512"/>
            <a:chOff x="-3786437" y="0"/>
            <a:chExt cx="3693386" cy="5359349"/>
          </a:xfrm>
        </p:grpSpPr>
        <p:sp>
          <p:nvSpPr>
            <p:cNvPr id="986" name="Google Shape;986;p24"/>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987" name="Google Shape;987;p24"/>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988" name="Google Shape;988;p24"/>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989" name="Google Shape;989;p24"/>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990" name="Google Shape;990;p24"/>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991" name="Google Shape;991;p24"/>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992" name="Google Shape;992;p24"/>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993" name="Google Shape;993;p24"/>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994" name="Google Shape;994;p24"/>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995" name="Google Shape;995;p24"/>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996" name="Google Shape;996;p24"/>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997" name="Google Shape;997;p24"/>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998" name="Google Shape;998;p24"/>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999" name="Google Shape;999;p24"/>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000" name="Google Shape;1000;p24"/>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001" name="Google Shape;1001;p24"/>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002" name="Google Shape;1002;p24"/>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003" name="Google Shape;1003;p24"/>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004" name="Google Shape;1004;p24"/>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005" name="Google Shape;1005;p24"/>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006" name="Google Shape;1006;p24"/>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007" name="Google Shape;1007;p24"/>
            <p:cNvGrpSpPr/>
            <p:nvPr/>
          </p:nvGrpSpPr>
          <p:grpSpPr>
            <a:xfrm>
              <a:off x="-376736" y="4400186"/>
              <a:ext cx="283685" cy="283685"/>
              <a:chOff x="-510741" y="5913713"/>
              <a:chExt cx="267555" cy="267555"/>
            </a:xfrm>
          </p:grpSpPr>
          <p:sp>
            <p:nvSpPr>
              <p:cNvPr id="1008" name="Google Shape;1008;p24"/>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009" name="Google Shape;1009;p2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010" name="Google Shape;1010;p24"/>
            <p:cNvGrpSpPr/>
            <p:nvPr/>
          </p:nvGrpSpPr>
          <p:grpSpPr>
            <a:xfrm>
              <a:off x="-3605171" y="458674"/>
              <a:ext cx="3234311" cy="558875"/>
              <a:chOff x="-3605171" y="458674"/>
              <a:chExt cx="3234311" cy="558875"/>
            </a:xfrm>
          </p:grpSpPr>
          <p:sp>
            <p:nvSpPr>
              <p:cNvPr id="1011" name="Google Shape;1011;p24"/>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012" name="Google Shape;1012;p24"/>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013" name="Google Shape;1013;p24"/>
              <p:cNvGrpSpPr/>
              <p:nvPr/>
            </p:nvGrpSpPr>
            <p:grpSpPr>
              <a:xfrm>
                <a:off x="-3386247" y="830871"/>
                <a:ext cx="139423" cy="109566"/>
                <a:chOff x="-2866744" y="827071"/>
                <a:chExt cx="168701" cy="132575"/>
              </a:xfrm>
            </p:grpSpPr>
            <p:grpSp>
              <p:nvGrpSpPr>
                <p:cNvPr id="1014" name="Google Shape;1014;p24"/>
                <p:cNvGrpSpPr/>
                <p:nvPr/>
              </p:nvGrpSpPr>
              <p:grpSpPr>
                <a:xfrm>
                  <a:off x="-2866744" y="827071"/>
                  <a:ext cx="168701" cy="132575"/>
                  <a:chOff x="-2866744" y="827071"/>
                  <a:chExt cx="168701" cy="132575"/>
                </a:xfrm>
              </p:grpSpPr>
              <p:cxnSp>
                <p:nvCxnSpPr>
                  <p:cNvPr id="1015" name="Google Shape;1015;p2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6" name="Google Shape;1016;p2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7" name="Google Shape;1017;p2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8" name="Google Shape;1018;p2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19" name="Google Shape;1019;p2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20" name="Google Shape;1020;p2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21" name="Google Shape;1021;p24"/>
              <p:cNvGrpSpPr/>
              <p:nvPr/>
            </p:nvGrpSpPr>
            <p:grpSpPr>
              <a:xfrm>
                <a:off x="-3605171" y="830871"/>
                <a:ext cx="139423" cy="109566"/>
                <a:chOff x="-2866744" y="518074"/>
                <a:chExt cx="168701" cy="132575"/>
              </a:xfrm>
            </p:grpSpPr>
            <p:grpSp>
              <p:nvGrpSpPr>
                <p:cNvPr id="1022" name="Google Shape;1022;p24"/>
                <p:cNvGrpSpPr/>
                <p:nvPr/>
              </p:nvGrpSpPr>
              <p:grpSpPr>
                <a:xfrm>
                  <a:off x="-2866744" y="518074"/>
                  <a:ext cx="168701" cy="132575"/>
                  <a:chOff x="-2866744" y="518074"/>
                  <a:chExt cx="168701" cy="132575"/>
                </a:xfrm>
              </p:grpSpPr>
              <p:cxnSp>
                <p:nvCxnSpPr>
                  <p:cNvPr id="1023" name="Google Shape;1023;p2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4" name="Google Shape;1024;p2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5" name="Google Shape;1025;p2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6" name="Google Shape;1026;p2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27" name="Google Shape;1027;p2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28" name="Google Shape;1028;p2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029" name="Google Shape;1029;p24"/>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030" name="Google Shape;1030;p24"/>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031" name="Google Shape;1031;p24"/>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032" name="Google Shape;1032;p24"/>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033" name="Google Shape;1033;p24"/>
              <p:cNvGrpSpPr/>
              <p:nvPr/>
            </p:nvGrpSpPr>
            <p:grpSpPr>
              <a:xfrm>
                <a:off x="-2916763" y="769168"/>
                <a:ext cx="268738" cy="248381"/>
                <a:chOff x="-2916763" y="769168"/>
                <a:chExt cx="268738" cy="248381"/>
              </a:xfrm>
            </p:grpSpPr>
            <p:sp>
              <p:nvSpPr>
                <p:cNvPr id="1034" name="Google Shape;1034;p24"/>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035" name="Google Shape;1035;p24"/>
                <p:cNvGrpSpPr/>
                <p:nvPr/>
              </p:nvGrpSpPr>
              <p:grpSpPr>
                <a:xfrm>
                  <a:off x="-2866744" y="827071"/>
                  <a:ext cx="168701" cy="132575"/>
                  <a:chOff x="-2866744" y="827071"/>
                  <a:chExt cx="168701" cy="132575"/>
                </a:xfrm>
              </p:grpSpPr>
              <p:cxnSp>
                <p:nvCxnSpPr>
                  <p:cNvPr id="1036" name="Google Shape;1036;p24"/>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37" name="Google Shape;1037;p24"/>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38" name="Google Shape;1038;p24"/>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39" name="Google Shape;1039;p24"/>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40" name="Google Shape;1040;p24"/>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41" name="Google Shape;1041;p24"/>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42" name="Google Shape;1042;p24"/>
              <p:cNvGrpSpPr/>
              <p:nvPr/>
            </p:nvGrpSpPr>
            <p:grpSpPr>
              <a:xfrm>
                <a:off x="-2916763" y="460171"/>
                <a:ext cx="268738" cy="248381"/>
                <a:chOff x="-2916763" y="460171"/>
                <a:chExt cx="268738" cy="248381"/>
              </a:xfrm>
            </p:grpSpPr>
            <p:sp>
              <p:nvSpPr>
                <p:cNvPr id="1043" name="Google Shape;1043;p24"/>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044" name="Google Shape;1044;p24"/>
                <p:cNvGrpSpPr/>
                <p:nvPr/>
              </p:nvGrpSpPr>
              <p:grpSpPr>
                <a:xfrm>
                  <a:off x="-2866744" y="518074"/>
                  <a:ext cx="168701" cy="132575"/>
                  <a:chOff x="-2866744" y="518074"/>
                  <a:chExt cx="168701" cy="132575"/>
                </a:xfrm>
              </p:grpSpPr>
              <p:cxnSp>
                <p:nvCxnSpPr>
                  <p:cNvPr id="1045" name="Google Shape;1045;p24"/>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46" name="Google Shape;1046;p24"/>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47" name="Google Shape;1047;p24"/>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48" name="Google Shape;1048;p24"/>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049" name="Google Shape;1049;p24"/>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050" name="Google Shape;1050;p24"/>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051" name="Google Shape;1051;p24"/>
          <p:cNvGrpSpPr/>
          <p:nvPr/>
        </p:nvGrpSpPr>
        <p:grpSpPr>
          <a:xfrm>
            <a:off x="9283196" y="0"/>
            <a:ext cx="2770040" cy="3952985"/>
            <a:chOff x="-3786437" y="0"/>
            <a:chExt cx="3693386" cy="5270646"/>
          </a:xfrm>
        </p:grpSpPr>
        <p:sp>
          <p:nvSpPr>
            <p:cNvPr id="1052" name="Google Shape;1052;p24"/>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1053" name="Google Shape;1053;p24"/>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1054" name="Google Shape;1054;p24"/>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055" name="Google Shape;1055;p24"/>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1056" name="Google Shape;1056;p24"/>
            <p:cNvGrpSpPr/>
            <p:nvPr/>
          </p:nvGrpSpPr>
          <p:grpSpPr>
            <a:xfrm>
              <a:off x="-3316179" y="1231351"/>
              <a:ext cx="294789" cy="346676"/>
              <a:chOff x="14466489" y="1001522"/>
              <a:chExt cx="290627" cy="341782"/>
            </a:xfrm>
          </p:grpSpPr>
          <p:sp>
            <p:nvSpPr>
              <p:cNvPr id="1057" name="Google Shape;1057;p24"/>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58" name="Google Shape;1058;p24"/>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059" name="Google Shape;1059;p24"/>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060" name="Google Shape;1060;p24"/>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061" name="Google Shape;1061;p24"/>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062" name="Google Shape;1062;p24"/>
              <p:cNvCxnSpPr>
                <a:stCxn id="1060"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063" name="Google Shape;1063;p24"/>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064" name="Google Shape;1064;p24"/>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065" name="Google Shape;1065;p24"/>
            <p:cNvGrpSpPr/>
            <p:nvPr/>
          </p:nvGrpSpPr>
          <p:grpSpPr>
            <a:xfrm>
              <a:off x="-3311319" y="2164285"/>
              <a:ext cx="825500" cy="209550"/>
              <a:chOff x="13504624" y="2482850"/>
              <a:chExt cx="825500" cy="209550"/>
            </a:xfrm>
          </p:grpSpPr>
          <p:sp>
            <p:nvSpPr>
              <p:cNvPr id="1066" name="Google Shape;1066;p24"/>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067" name="Google Shape;1067;p24"/>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068" name="Google Shape;1068;p24"/>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069" name="Google Shape;1069;p24"/>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070" name="Google Shape;1070;p24"/>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1071" name="Google Shape;1071;p24"/>
            <p:cNvGrpSpPr/>
            <p:nvPr/>
          </p:nvGrpSpPr>
          <p:grpSpPr>
            <a:xfrm>
              <a:off x="-3408294" y="3643742"/>
              <a:ext cx="622283" cy="612920"/>
              <a:chOff x="12617641" y="3403239"/>
              <a:chExt cx="752963" cy="741634"/>
            </a:xfrm>
          </p:grpSpPr>
          <p:grpSp>
            <p:nvGrpSpPr>
              <p:cNvPr id="1072" name="Google Shape;1072;p24"/>
              <p:cNvGrpSpPr/>
              <p:nvPr/>
            </p:nvGrpSpPr>
            <p:grpSpPr>
              <a:xfrm>
                <a:off x="12771530" y="3403239"/>
                <a:ext cx="467176" cy="448491"/>
                <a:chOff x="12782157" y="3403239"/>
                <a:chExt cx="467176" cy="448491"/>
              </a:xfrm>
            </p:grpSpPr>
            <p:grpSp>
              <p:nvGrpSpPr>
                <p:cNvPr id="1073" name="Google Shape;1073;p24"/>
                <p:cNvGrpSpPr/>
                <p:nvPr/>
              </p:nvGrpSpPr>
              <p:grpSpPr>
                <a:xfrm>
                  <a:off x="12782157" y="3403239"/>
                  <a:ext cx="412976" cy="396132"/>
                  <a:chOff x="13554906" y="3320109"/>
                  <a:chExt cx="443917" cy="425811"/>
                </a:xfrm>
              </p:grpSpPr>
              <p:grpSp>
                <p:nvGrpSpPr>
                  <p:cNvPr id="1074" name="Google Shape;1074;p24"/>
                  <p:cNvGrpSpPr/>
                  <p:nvPr/>
                </p:nvGrpSpPr>
                <p:grpSpPr>
                  <a:xfrm>
                    <a:off x="13554906" y="3320109"/>
                    <a:ext cx="443917" cy="425811"/>
                    <a:chOff x="12909684" y="1276143"/>
                    <a:chExt cx="443917" cy="425811"/>
                  </a:xfrm>
                </p:grpSpPr>
                <p:sp>
                  <p:nvSpPr>
                    <p:cNvPr id="1075" name="Google Shape;1075;p24"/>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76" name="Google Shape;1076;p24"/>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077" name="Google Shape;1077;p24"/>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078" name="Google Shape;1078;p24"/>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1079" name="Google Shape;1079;p24"/>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1080" name="Google Shape;1080;p24"/>
                <p:cNvGrpSpPr/>
                <p:nvPr/>
              </p:nvGrpSpPr>
              <p:grpSpPr>
                <a:xfrm>
                  <a:off x="13103513" y="3705268"/>
                  <a:ext cx="145820" cy="146462"/>
                  <a:chOff x="13096169" y="3602278"/>
                  <a:chExt cx="145820" cy="146462"/>
                </a:xfrm>
              </p:grpSpPr>
              <p:sp>
                <p:nvSpPr>
                  <p:cNvPr id="1081" name="Google Shape;1081;p2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082" name="Google Shape;1082;p2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83" name="Google Shape;1083;p24"/>
                <p:cNvGrpSpPr/>
                <p:nvPr/>
              </p:nvGrpSpPr>
              <p:grpSpPr>
                <a:xfrm rot="10800000">
                  <a:off x="13061402" y="3665637"/>
                  <a:ext cx="145820" cy="146462"/>
                  <a:chOff x="13096169" y="3602278"/>
                  <a:chExt cx="145820" cy="146462"/>
                </a:xfrm>
              </p:grpSpPr>
              <p:sp>
                <p:nvSpPr>
                  <p:cNvPr id="1084" name="Google Shape;1084;p24"/>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085" name="Google Shape;1085;p24"/>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086" name="Google Shape;1086;p24"/>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1087" name="Google Shape;1087;p24"/>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088" name="Google Shape;1088;p24"/>
            <p:cNvGrpSpPr/>
            <p:nvPr/>
          </p:nvGrpSpPr>
          <p:grpSpPr>
            <a:xfrm>
              <a:off x="-376736" y="4271597"/>
              <a:ext cx="283685" cy="283685"/>
              <a:chOff x="-510741" y="5913713"/>
              <a:chExt cx="267555" cy="267555"/>
            </a:xfrm>
          </p:grpSpPr>
          <p:sp>
            <p:nvSpPr>
              <p:cNvPr id="1089" name="Google Shape;1089;p24"/>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090" name="Google Shape;1090;p24"/>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ESLIDE + 2 AFBEELDINGEN">
  <p:cSld name="INTRODUCTIESLIDE + 2 AFBEELDINGEN">
    <p:spTree>
      <p:nvGrpSpPr>
        <p:cNvPr id="1091" name="Shape 1091"/>
        <p:cNvGrpSpPr/>
        <p:nvPr/>
      </p:nvGrpSpPr>
      <p:grpSpPr>
        <a:xfrm>
          <a:off x="0" y="0"/>
          <a:ext cx="0" cy="0"/>
          <a:chOff x="0" y="0"/>
          <a:chExt cx="0" cy="0"/>
        </a:xfrm>
      </p:grpSpPr>
      <p:sp>
        <p:nvSpPr>
          <p:cNvPr id="1092" name="Google Shape;1092;p25"/>
          <p:cNvSpPr txBox="1"/>
          <p:nvPr>
            <p:ph type="title"/>
          </p:nvPr>
        </p:nvSpPr>
        <p:spPr>
          <a:xfrm>
            <a:off x="386953" y="535781"/>
            <a:ext cx="8370094" cy="65841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3" name="Google Shape;1093;p25"/>
          <p:cNvSpPr txBox="1"/>
          <p:nvPr>
            <p:ph idx="10" type="dt"/>
          </p:nvPr>
        </p:nvSpPr>
        <p:spPr>
          <a:xfrm>
            <a:off x="6000287" y="53311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4" name="Google Shape;1094;p25"/>
          <p:cNvSpPr txBox="1"/>
          <p:nvPr>
            <p:ph idx="11" type="ftr"/>
          </p:nvPr>
        </p:nvSpPr>
        <p:spPr>
          <a:xfrm>
            <a:off x="540000" y="53311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5" name="Google Shape;1095;p25"/>
          <p:cNvSpPr txBox="1"/>
          <p:nvPr>
            <p:ph idx="12" type="sldNum"/>
          </p:nvPr>
        </p:nvSpPr>
        <p:spPr>
          <a:xfrm>
            <a:off x="8390552" y="53311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1096" name="Google Shape;1096;p25"/>
          <p:cNvSpPr/>
          <p:nvPr/>
        </p:nvSpPr>
        <p:spPr>
          <a:xfrm>
            <a:off x="0" y="-322119"/>
            <a:ext cx="4605107"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INTRODUCTIESLIDE + 2 AFBEELDINGEN</a:t>
            </a:r>
            <a:endParaRPr sz="1100"/>
          </a:p>
        </p:txBody>
      </p:sp>
      <p:sp>
        <p:nvSpPr>
          <p:cNvPr id="1097" name="Google Shape;1097;p25"/>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098" name="Google Shape;1098;p25"/>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099" name="Google Shape;1099;p25"/>
          <p:cNvSpPr txBox="1"/>
          <p:nvPr>
            <p:ph idx="3" type="body"/>
          </p:nvPr>
        </p:nvSpPr>
        <p:spPr>
          <a:xfrm rot="-5400000">
            <a:off x="5787809" y="561735"/>
            <a:ext cx="1918451" cy="4020024"/>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100" name="Google Shape;1100;p25"/>
          <p:cNvSpPr/>
          <p:nvPr>
            <p:ph idx="4" type="pic"/>
          </p:nvPr>
        </p:nvSpPr>
        <p:spPr>
          <a:xfrm>
            <a:off x="4737023" y="1612524"/>
            <a:ext cx="1918452" cy="1918451"/>
          </a:xfrm>
          <a:prstGeom prst="rect">
            <a:avLst/>
          </a:prstGeom>
          <a:solidFill>
            <a:srgbClr val="F2F2F2"/>
          </a:solidFill>
          <a:ln>
            <a:noFill/>
          </a:ln>
        </p:spPr>
      </p:sp>
      <p:sp>
        <p:nvSpPr>
          <p:cNvPr id="1101" name="Google Shape;1101;p25"/>
          <p:cNvSpPr txBox="1"/>
          <p:nvPr>
            <p:ph idx="5" type="body"/>
          </p:nvPr>
        </p:nvSpPr>
        <p:spPr>
          <a:xfrm>
            <a:off x="6847548" y="2688890"/>
            <a:ext cx="1717425" cy="653836"/>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102" name="Google Shape;1102;p25"/>
          <p:cNvSpPr txBox="1"/>
          <p:nvPr>
            <p:ph idx="6" type="body"/>
          </p:nvPr>
        </p:nvSpPr>
        <p:spPr>
          <a:xfrm>
            <a:off x="6847548" y="1806403"/>
            <a:ext cx="1717425"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103" name="Google Shape;1103;p25"/>
          <p:cNvSpPr txBox="1"/>
          <p:nvPr>
            <p:ph idx="7" type="body"/>
          </p:nvPr>
        </p:nvSpPr>
        <p:spPr>
          <a:xfrm rot="-5400000">
            <a:off x="1437739" y="561735"/>
            <a:ext cx="1918451" cy="4020024"/>
          </a:xfrm>
          <a:prstGeom prst="rect">
            <a:avLst/>
          </a:prstGeom>
          <a:solidFill>
            <a:schemeClr val="lt1"/>
          </a:solidFill>
          <a:ln cap="flat" cmpd="sng" w="12700">
            <a:solidFill>
              <a:srgbClr val="EBEBEC"/>
            </a:solidFill>
            <a:prstDash val="solid"/>
            <a:round/>
            <a:headEnd len="sm" w="sm" type="none"/>
            <a:tailEnd len="sm" w="sm" type="none"/>
          </a:ln>
        </p:spPr>
        <p:txBody>
          <a:bodyPr anchorCtr="0" anchor="t" bIns="0" lIns="0" spcFirstLastPara="1" rIns="0" wrap="square" tIns="0">
            <a:noAutofit/>
          </a:bodyPr>
          <a:lstStyle>
            <a:lvl1pPr indent="-228600" lvl="0" marL="457200" algn="l">
              <a:lnSpc>
                <a:spcPct val="90000"/>
              </a:lnSpc>
              <a:spcBef>
                <a:spcPts val="500"/>
              </a:spcBef>
              <a:spcAft>
                <a:spcPts val="0"/>
              </a:spcAft>
              <a:buSzPts val="100"/>
              <a:buNone/>
              <a:defRPr sz="100">
                <a:solidFill>
                  <a:schemeClr val="lt1"/>
                </a:solidFill>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104" name="Google Shape;1104;p25"/>
          <p:cNvSpPr/>
          <p:nvPr>
            <p:ph idx="8" type="pic"/>
          </p:nvPr>
        </p:nvSpPr>
        <p:spPr>
          <a:xfrm>
            <a:off x="386953" y="1612524"/>
            <a:ext cx="1918452" cy="1918451"/>
          </a:xfrm>
          <a:prstGeom prst="rect">
            <a:avLst/>
          </a:prstGeom>
          <a:solidFill>
            <a:srgbClr val="F2F2F2"/>
          </a:solidFill>
          <a:ln>
            <a:noFill/>
          </a:ln>
        </p:spPr>
      </p:sp>
      <p:sp>
        <p:nvSpPr>
          <p:cNvPr id="1105" name="Google Shape;1105;p25"/>
          <p:cNvSpPr txBox="1"/>
          <p:nvPr>
            <p:ph idx="9" type="body"/>
          </p:nvPr>
        </p:nvSpPr>
        <p:spPr>
          <a:xfrm>
            <a:off x="2496315" y="2688891"/>
            <a:ext cx="1717425" cy="653836"/>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106" name="Google Shape;1106;p25"/>
          <p:cNvSpPr txBox="1"/>
          <p:nvPr>
            <p:ph idx="13" type="body"/>
          </p:nvPr>
        </p:nvSpPr>
        <p:spPr>
          <a:xfrm>
            <a:off x="2497478" y="1806403"/>
            <a:ext cx="1717425" cy="503174"/>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grpSp>
        <p:nvGrpSpPr>
          <p:cNvPr id="1107" name="Google Shape;1107;p25"/>
          <p:cNvGrpSpPr/>
          <p:nvPr/>
        </p:nvGrpSpPr>
        <p:grpSpPr>
          <a:xfrm>
            <a:off x="-2839828" y="0"/>
            <a:ext cx="2770040" cy="4019512"/>
            <a:chOff x="-3786437" y="0"/>
            <a:chExt cx="3693386" cy="5359349"/>
          </a:xfrm>
        </p:grpSpPr>
        <p:sp>
          <p:nvSpPr>
            <p:cNvPr id="1108" name="Google Shape;1108;p25"/>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1109" name="Google Shape;1109;p25"/>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110" name="Google Shape;1110;p25"/>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1111" name="Google Shape;1111;p25"/>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112" name="Google Shape;1112;p25"/>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1113" name="Google Shape;1113;p25"/>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1114" name="Google Shape;1114;p25"/>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115" name="Google Shape;1115;p25"/>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1116" name="Google Shape;1116;p25"/>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117" name="Google Shape;1117;p25"/>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1118" name="Google Shape;1118;p25"/>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1119" name="Google Shape;1119;p25"/>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1120" name="Google Shape;1120;p25"/>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1121" name="Google Shape;1121;p25"/>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122" name="Google Shape;1122;p25"/>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123" name="Google Shape;1123;p25"/>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124" name="Google Shape;1124;p25"/>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125" name="Google Shape;1125;p25"/>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126" name="Google Shape;1126;p25"/>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127" name="Google Shape;1127;p25"/>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128" name="Google Shape;1128;p25"/>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129" name="Google Shape;1129;p25"/>
            <p:cNvGrpSpPr/>
            <p:nvPr/>
          </p:nvGrpSpPr>
          <p:grpSpPr>
            <a:xfrm>
              <a:off x="-376736" y="4400186"/>
              <a:ext cx="283685" cy="283685"/>
              <a:chOff x="-510741" y="5913713"/>
              <a:chExt cx="267555" cy="267555"/>
            </a:xfrm>
          </p:grpSpPr>
          <p:sp>
            <p:nvSpPr>
              <p:cNvPr id="1130" name="Google Shape;1130;p25"/>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131" name="Google Shape;1131;p2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132" name="Google Shape;1132;p25"/>
            <p:cNvGrpSpPr/>
            <p:nvPr/>
          </p:nvGrpSpPr>
          <p:grpSpPr>
            <a:xfrm>
              <a:off x="-3605171" y="458674"/>
              <a:ext cx="3234311" cy="558875"/>
              <a:chOff x="-3605171" y="458674"/>
              <a:chExt cx="3234311" cy="558875"/>
            </a:xfrm>
          </p:grpSpPr>
          <p:sp>
            <p:nvSpPr>
              <p:cNvPr id="1133" name="Google Shape;1133;p25"/>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134" name="Google Shape;1134;p25"/>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135" name="Google Shape;1135;p25"/>
              <p:cNvGrpSpPr/>
              <p:nvPr/>
            </p:nvGrpSpPr>
            <p:grpSpPr>
              <a:xfrm>
                <a:off x="-3386247" y="830871"/>
                <a:ext cx="139423" cy="109566"/>
                <a:chOff x="-2866744" y="827071"/>
                <a:chExt cx="168701" cy="132575"/>
              </a:xfrm>
            </p:grpSpPr>
            <p:grpSp>
              <p:nvGrpSpPr>
                <p:cNvPr id="1136" name="Google Shape;1136;p25"/>
                <p:cNvGrpSpPr/>
                <p:nvPr/>
              </p:nvGrpSpPr>
              <p:grpSpPr>
                <a:xfrm>
                  <a:off x="-2866744" y="827071"/>
                  <a:ext cx="168701" cy="132575"/>
                  <a:chOff x="-2866744" y="827071"/>
                  <a:chExt cx="168701" cy="132575"/>
                </a:xfrm>
              </p:grpSpPr>
              <p:cxnSp>
                <p:nvCxnSpPr>
                  <p:cNvPr id="1137" name="Google Shape;1137;p2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8" name="Google Shape;1138;p2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39" name="Google Shape;1139;p2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0" name="Google Shape;1140;p2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1" name="Google Shape;1141;p2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42" name="Google Shape;1142;p2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43" name="Google Shape;1143;p25"/>
              <p:cNvGrpSpPr/>
              <p:nvPr/>
            </p:nvGrpSpPr>
            <p:grpSpPr>
              <a:xfrm>
                <a:off x="-3605171" y="830871"/>
                <a:ext cx="139423" cy="109566"/>
                <a:chOff x="-2866744" y="518074"/>
                <a:chExt cx="168701" cy="132575"/>
              </a:xfrm>
            </p:grpSpPr>
            <p:grpSp>
              <p:nvGrpSpPr>
                <p:cNvPr id="1144" name="Google Shape;1144;p25"/>
                <p:cNvGrpSpPr/>
                <p:nvPr/>
              </p:nvGrpSpPr>
              <p:grpSpPr>
                <a:xfrm>
                  <a:off x="-2866744" y="518074"/>
                  <a:ext cx="168701" cy="132575"/>
                  <a:chOff x="-2866744" y="518074"/>
                  <a:chExt cx="168701" cy="132575"/>
                </a:xfrm>
              </p:grpSpPr>
              <p:cxnSp>
                <p:nvCxnSpPr>
                  <p:cNvPr id="1145" name="Google Shape;1145;p2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6" name="Google Shape;1146;p2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7" name="Google Shape;1147;p2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8" name="Google Shape;1148;p2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49" name="Google Shape;1149;p2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50" name="Google Shape;1150;p2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151" name="Google Shape;1151;p25"/>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152" name="Google Shape;1152;p25"/>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153" name="Google Shape;1153;p25"/>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154" name="Google Shape;1154;p25"/>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155" name="Google Shape;1155;p25"/>
              <p:cNvGrpSpPr/>
              <p:nvPr/>
            </p:nvGrpSpPr>
            <p:grpSpPr>
              <a:xfrm>
                <a:off x="-2916763" y="769168"/>
                <a:ext cx="268738" cy="248381"/>
                <a:chOff x="-2916763" y="769168"/>
                <a:chExt cx="268738" cy="248381"/>
              </a:xfrm>
            </p:grpSpPr>
            <p:sp>
              <p:nvSpPr>
                <p:cNvPr id="1156" name="Google Shape;1156;p25"/>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57" name="Google Shape;1157;p25"/>
                <p:cNvGrpSpPr/>
                <p:nvPr/>
              </p:nvGrpSpPr>
              <p:grpSpPr>
                <a:xfrm>
                  <a:off x="-2866744" y="827071"/>
                  <a:ext cx="168701" cy="132575"/>
                  <a:chOff x="-2866744" y="827071"/>
                  <a:chExt cx="168701" cy="132575"/>
                </a:xfrm>
              </p:grpSpPr>
              <p:cxnSp>
                <p:nvCxnSpPr>
                  <p:cNvPr id="1158" name="Google Shape;1158;p25"/>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59" name="Google Shape;1159;p25"/>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0" name="Google Shape;1160;p25"/>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1" name="Google Shape;1161;p25"/>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2" name="Google Shape;1162;p25"/>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63" name="Google Shape;1163;p25"/>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164" name="Google Shape;1164;p25"/>
              <p:cNvGrpSpPr/>
              <p:nvPr/>
            </p:nvGrpSpPr>
            <p:grpSpPr>
              <a:xfrm>
                <a:off x="-2916763" y="460171"/>
                <a:ext cx="268738" cy="248381"/>
                <a:chOff x="-2916763" y="460171"/>
                <a:chExt cx="268738" cy="248381"/>
              </a:xfrm>
            </p:grpSpPr>
            <p:sp>
              <p:nvSpPr>
                <p:cNvPr id="1165" name="Google Shape;1165;p25"/>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166" name="Google Shape;1166;p25"/>
                <p:cNvGrpSpPr/>
                <p:nvPr/>
              </p:nvGrpSpPr>
              <p:grpSpPr>
                <a:xfrm>
                  <a:off x="-2866744" y="518074"/>
                  <a:ext cx="168701" cy="132575"/>
                  <a:chOff x="-2866744" y="518074"/>
                  <a:chExt cx="168701" cy="132575"/>
                </a:xfrm>
              </p:grpSpPr>
              <p:cxnSp>
                <p:nvCxnSpPr>
                  <p:cNvPr id="1167" name="Google Shape;1167;p25"/>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8" name="Google Shape;1168;p25"/>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69" name="Google Shape;1169;p25"/>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70" name="Google Shape;1170;p25"/>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171" name="Google Shape;1171;p25"/>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172" name="Google Shape;1172;p25"/>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173" name="Google Shape;1173;p25"/>
          <p:cNvGrpSpPr/>
          <p:nvPr/>
        </p:nvGrpSpPr>
        <p:grpSpPr>
          <a:xfrm>
            <a:off x="9283196" y="0"/>
            <a:ext cx="2770040" cy="3952985"/>
            <a:chOff x="-3786437" y="0"/>
            <a:chExt cx="3693386" cy="5270646"/>
          </a:xfrm>
        </p:grpSpPr>
        <p:sp>
          <p:nvSpPr>
            <p:cNvPr id="1174" name="Google Shape;1174;p25"/>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1175" name="Google Shape;1175;p25"/>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1176" name="Google Shape;1176;p25"/>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177" name="Google Shape;1177;p25"/>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1178" name="Google Shape;1178;p25"/>
            <p:cNvGrpSpPr/>
            <p:nvPr/>
          </p:nvGrpSpPr>
          <p:grpSpPr>
            <a:xfrm>
              <a:off x="-3316179" y="1231351"/>
              <a:ext cx="294789" cy="346676"/>
              <a:chOff x="14466489" y="1001522"/>
              <a:chExt cx="290627" cy="341782"/>
            </a:xfrm>
          </p:grpSpPr>
          <p:sp>
            <p:nvSpPr>
              <p:cNvPr id="1179" name="Google Shape;1179;p25"/>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80" name="Google Shape;1180;p25"/>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181" name="Google Shape;1181;p25"/>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182" name="Google Shape;1182;p25"/>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183" name="Google Shape;1183;p25"/>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184" name="Google Shape;1184;p25"/>
              <p:cNvCxnSpPr>
                <a:stCxn id="1182"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185" name="Google Shape;1185;p25"/>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186" name="Google Shape;1186;p25"/>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187" name="Google Shape;1187;p25"/>
            <p:cNvGrpSpPr/>
            <p:nvPr/>
          </p:nvGrpSpPr>
          <p:grpSpPr>
            <a:xfrm>
              <a:off x="-3311319" y="2164285"/>
              <a:ext cx="825500" cy="209550"/>
              <a:chOff x="13504624" y="2482850"/>
              <a:chExt cx="825500" cy="209550"/>
            </a:xfrm>
          </p:grpSpPr>
          <p:sp>
            <p:nvSpPr>
              <p:cNvPr id="1188" name="Google Shape;1188;p25"/>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189" name="Google Shape;1189;p25"/>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190" name="Google Shape;1190;p25"/>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191" name="Google Shape;1191;p25"/>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192" name="Google Shape;1192;p25"/>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1193" name="Google Shape;1193;p25"/>
            <p:cNvGrpSpPr/>
            <p:nvPr/>
          </p:nvGrpSpPr>
          <p:grpSpPr>
            <a:xfrm>
              <a:off x="-3408294" y="3643742"/>
              <a:ext cx="622283" cy="612920"/>
              <a:chOff x="12617641" y="3403239"/>
              <a:chExt cx="752963" cy="741634"/>
            </a:xfrm>
          </p:grpSpPr>
          <p:grpSp>
            <p:nvGrpSpPr>
              <p:cNvPr id="1194" name="Google Shape;1194;p25"/>
              <p:cNvGrpSpPr/>
              <p:nvPr/>
            </p:nvGrpSpPr>
            <p:grpSpPr>
              <a:xfrm>
                <a:off x="12771530" y="3403239"/>
                <a:ext cx="467176" cy="448491"/>
                <a:chOff x="12782157" y="3403239"/>
                <a:chExt cx="467176" cy="448491"/>
              </a:xfrm>
            </p:grpSpPr>
            <p:grpSp>
              <p:nvGrpSpPr>
                <p:cNvPr id="1195" name="Google Shape;1195;p25"/>
                <p:cNvGrpSpPr/>
                <p:nvPr/>
              </p:nvGrpSpPr>
              <p:grpSpPr>
                <a:xfrm>
                  <a:off x="12782157" y="3403239"/>
                  <a:ext cx="412976" cy="396132"/>
                  <a:chOff x="13554906" y="3320109"/>
                  <a:chExt cx="443917" cy="425811"/>
                </a:xfrm>
              </p:grpSpPr>
              <p:grpSp>
                <p:nvGrpSpPr>
                  <p:cNvPr id="1196" name="Google Shape;1196;p25"/>
                  <p:cNvGrpSpPr/>
                  <p:nvPr/>
                </p:nvGrpSpPr>
                <p:grpSpPr>
                  <a:xfrm>
                    <a:off x="13554906" y="3320109"/>
                    <a:ext cx="443917" cy="425811"/>
                    <a:chOff x="12909684" y="1276143"/>
                    <a:chExt cx="443917" cy="425811"/>
                  </a:xfrm>
                </p:grpSpPr>
                <p:sp>
                  <p:nvSpPr>
                    <p:cNvPr id="1197" name="Google Shape;1197;p25"/>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98" name="Google Shape;1198;p25"/>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199" name="Google Shape;1199;p25"/>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200" name="Google Shape;1200;p25"/>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1201" name="Google Shape;1201;p25"/>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1202" name="Google Shape;1202;p25"/>
                <p:cNvGrpSpPr/>
                <p:nvPr/>
              </p:nvGrpSpPr>
              <p:grpSpPr>
                <a:xfrm>
                  <a:off x="13103513" y="3705268"/>
                  <a:ext cx="145820" cy="146462"/>
                  <a:chOff x="13096169" y="3602278"/>
                  <a:chExt cx="145820" cy="146462"/>
                </a:xfrm>
              </p:grpSpPr>
              <p:sp>
                <p:nvSpPr>
                  <p:cNvPr id="1203" name="Google Shape;1203;p2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204" name="Google Shape;1204;p2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05" name="Google Shape;1205;p25"/>
                <p:cNvGrpSpPr/>
                <p:nvPr/>
              </p:nvGrpSpPr>
              <p:grpSpPr>
                <a:xfrm rot="10800000">
                  <a:off x="13061402" y="3665637"/>
                  <a:ext cx="145820" cy="146462"/>
                  <a:chOff x="13096169" y="3602278"/>
                  <a:chExt cx="145820" cy="146462"/>
                </a:xfrm>
              </p:grpSpPr>
              <p:sp>
                <p:nvSpPr>
                  <p:cNvPr id="1206" name="Google Shape;1206;p25"/>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207" name="Google Shape;1207;p25"/>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208" name="Google Shape;1208;p25"/>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1209" name="Google Shape;1209;p25"/>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10" name="Google Shape;1210;p25"/>
            <p:cNvGrpSpPr/>
            <p:nvPr/>
          </p:nvGrpSpPr>
          <p:grpSpPr>
            <a:xfrm>
              <a:off x="-376736" y="4271597"/>
              <a:ext cx="283685" cy="283685"/>
              <a:chOff x="-510741" y="5913713"/>
              <a:chExt cx="267555" cy="267555"/>
            </a:xfrm>
          </p:grpSpPr>
          <p:sp>
            <p:nvSpPr>
              <p:cNvPr id="1211" name="Google Shape;1211;p25"/>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212" name="Google Shape;1212;p25"/>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
        <p:nvSpPr>
          <p:cNvPr id="1213" name="Google Shape;1213;p25"/>
          <p:cNvSpPr txBox="1"/>
          <p:nvPr>
            <p:ph idx="14" type="body"/>
          </p:nvPr>
        </p:nvSpPr>
        <p:spPr>
          <a:xfrm>
            <a:off x="6847548" y="2346935"/>
            <a:ext cx="1717425" cy="22481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400"/>
              <a:buNone/>
              <a:defRPr i="1" sz="1400"/>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500"/>
              <a:buFont typeface="Arial"/>
              <a:buNone/>
              <a:defRPr sz="1500"/>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214" name="Google Shape;1214;p25"/>
          <p:cNvSpPr txBox="1"/>
          <p:nvPr>
            <p:ph idx="15" type="body"/>
          </p:nvPr>
        </p:nvSpPr>
        <p:spPr>
          <a:xfrm>
            <a:off x="2497478" y="2346935"/>
            <a:ext cx="1717425" cy="22481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400"/>
              <a:buNone/>
              <a:defRPr i="1" sz="1400"/>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500"/>
              <a:buFont typeface="Arial"/>
              <a:buNone/>
              <a:defRPr sz="1500"/>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GRAFIEK">
  <p:cSld name="TEKST + GRAFIEK">
    <p:spTree>
      <p:nvGrpSpPr>
        <p:cNvPr id="1215" name="Shape 1215"/>
        <p:cNvGrpSpPr/>
        <p:nvPr/>
      </p:nvGrpSpPr>
      <p:grpSpPr>
        <a:xfrm>
          <a:off x="0" y="0"/>
          <a:ext cx="0" cy="0"/>
          <a:chOff x="0" y="0"/>
          <a:chExt cx="0" cy="0"/>
        </a:xfrm>
      </p:grpSpPr>
      <p:sp>
        <p:nvSpPr>
          <p:cNvPr id="1216" name="Google Shape;1216;p26"/>
          <p:cNvSpPr txBox="1"/>
          <p:nvPr>
            <p:ph type="title"/>
          </p:nvPr>
        </p:nvSpPr>
        <p:spPr>
          <a:xfrm>
            <a:off x="386954" y="535781"/>
            <a:ext cx="8370093" cy="65841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7" name="Google Shape;1217;p26"/>
          <p:cNvSpPr txBox="1"/>
          <p:nvPr>
            <p:ph idx="1" type="body"/>
          </p:nvPr>
        </p:nvSpPr>
        <p:spPr>
          <a:xfrm>
            <a:off x="386954" y="1323975"/>
            <a:ext cx="4023122" cy="3431381"/>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218" name="Google Shape;1218;p26"/>
          <p:cNvSpPr/>
          <p:nvPr>
            <p:ph idx="2" type="chart"/>
          </p:nvPr>
        </p:nvSpPr>
        <p:spPr>
          <a:xfrm>
            <a:off x="4733926" y="1323975"/>
            <a:ext cx="4023121" cy="3431381"/>
          </a:xfrm>
          <a:prstGeom prst="rect">
            <a:avLst/>
          </a:prstGeom>
          <a:solidFill>
            <a:srgbClr val="F2F2F2"/>
          </a:solidFill>
          <a:ln>
            <a:noFill/>
          </a:ln>
        </p:spPr>
        <p:txBody>
          <a:bodyPr anchorCtr="0" anchor="ctr" bIns="810000" lIns="0" spcFirstLastPara="1" rIns="0" wrap="square" tIns="0">
            <a:noAutofit/>
          </a:bodyPr>
          <a:lstStyle>
            <a:lvl1pPr lvl="0" marR="0" rtl="0" algn="ctr">
              <a:lnSpc>
                <a:spcPct val="90000"/>
              </a:lnSpc>
              <a:spcBef>
                <a:spcPts val="500"/>
              </a:spcBef>
              <a:spcAft>
                <a:spcPts val="0"/>
              </a:spcAft>
              <a:buClr>
                <a:schemeClr val="accent1"/>
              </a:buClr>
              <a:buSzPts val="900"/>
              <a:buFont typeface="Arial"/>
              <a:buNone/>
              <a:defRPr b="0" i="1" sz="900" u="none" cap="none" strike="noStrike">
                <a:solidFill>
                  <a:srgbClr val="7F7F7F"/>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accent2"/>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accent3"/>
              </a:buClr>
              <a:buSzPts val="1100"/>
              <a:buFont typeface="Calibri"/>
              <a:buChar char="-"/>
              <a:defRPr b="0" i="0" sz="11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500"/>
              <a:buFont typeface="Arial"/>
              <a:buNone/>
              <a:defRPr b="1" i="0" sz="15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accent1"/>
              </a:buClr>
              <a:buSzPts val="1500"/>
              <a:buFont typeface="Arial"/>
              <a:buNone/>
              <a:defRPr b="0" i="0" sz="15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accent1"/>
              </a:buClr>
              <a:buSzPts val="1200"/>
              <a:buFont typeface="Times New Roman"/>
              <a:buAutoNum type="arabicPeriod"/>
              <a:defRPr b="0" i="0" sz="12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accent1"/>
              </a:buClr>
              <a:buSzPts val="1200"/>
              <a:buFont typeface="Times New Roman"/>
              <a:buAutoNum type="alphaLcPeriod"/>
              <a:defRPr b="0" i="0" sz="12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500"/>
              </a:spcAft>
              <a:buClr>
                <a:schemeClr val="accent1"/>
              </a:buClr>
              <a:buSzPts val="1200"/>
              <a:buFont typeface="Arial"/>
              <a:buChar char="•"/>
              <a:defRPr b="0" i="0" sz="1200" u="none" cap="none" strike="noStrike">
                <a:solidFill>
                  <a:schemeClr val="dk1"/>
                </a:solidFill>
                <a:latin typeface="Times New Roman"/>
                <a:ea typeface="Times New Roman"/>
                <a:cs typeface="Times New Roman"/>
                <a:sym typeface="Times New Roman"/>
              </a:defRPr>
            </a:lvl9pPr>
          </a:lstStyle>
          <a:p/>
        </p:txBody>
      </p:sp>
      <p:sp>
        <p:nvSpPr>
          <p:cNvPr id="1219" name="Google Shape;1219;p26"/>
          <p:cNvSpPr/>
          <p:nvPr/>
        </p:nvSpPr>
        <p:spPr>
          <a:xfrm>
            <a:off x="0" y="-322119"/>
            <a:ext cx="2088938"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TEKST + GRAFIEK</a:t>
            </a:r>
            <a:endParaRPr sz="1100"/>
          </a:p>
        </p:txBody>
      </p:sp>
      <p:sp>
        <p:nvSpPr>
          <p:cNvPr id="1220" name="Google Shape;1220;p26"/>
          <p:cNvSpPr txBox="1"/>
          <p:nvPr>
            <p:ph idx="3"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221" name="Google Shape;1221;p26"/>
          <p:cNvSpPr txBox="1"/>
          <p:nvPr>
            <p:ph idx="4"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222" name="Google Shape;1222;p26"/>
          <p:cNvGrpSpPr/>
          <p:nvPr/>
        </p:nvGrpSpPr>
        <p:grpSpPr>
          <a:xfrm>
            <a:off x="-2839828" y="0"/>
            <a:ext cx="2770040" cy="4019512"/>
            <a:chOff x="-3786437" y="0"/>
            <a:chExt cx="3693386" cy="5359349"/>
          </a:xfrm>
        </p:grpSpPr>
        <p:sp>
          <p:nvSpPr>
            <p:cNvPr id="1223" name="Google Shape;1223;p26"/>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1224" name="Google Shape;1224;p26"/>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225" name="Google Shape;1225;p26"/>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1226" name="Google Shape;1226;p26"/>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227" name="Google Shape;1227;p26"/>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1228" name="Google Shape;1228;p26"/>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1229" name="Google Shape;1229;p26"/>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230" name="Google Shape;1230;p26"/>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1231" name="Google Shape;1231;p26"/>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232" name="Google Shape;1232;p26"/>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1233" name="Google Shape;1233;p26"/>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1234" name="Google Shape;1234;p26"/>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1235" name="Google Shape;1235;p26"/>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1236" name="Google Shape;1236;p26"/>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237" name="Google Shape;1237;p26"/>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238" name="Google Shape;1238;p26"/>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239" name="Google Shape;1239;p26"/>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240" name="Google Shape;1240;p26"/>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241" name="Google Shape;1241;p26"/>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242" name="Google Shape;1242;p26"/>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243" name="Google Shape;1243;p26"/>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244" name="Google Shape;1244;p26"/>
            <p:cNvGrpSpPr/>
            <p:nvPr/>
          </p:nvGrpSpPr>
          <p:grpSpPr>
            <a:xfrm>
              <a:off x="-376736" y="4400186"/>
              <a:ext cx="283685" cy="283685"/>
              <a:chOff x="-510741" y="5913713"/>
              <a:chExt cx="267555" cy="267555"/>
            </a:xfrm>
          </p:grpSpPr>
          <p:sp>
            <p:nvSpPr>
              <p:cNvPr id="1245" name="Google Shape;1245;p26"/>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246" name="Google Shape;1246;p2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247" name="Google Shape;1247;p26"/>
            <p:cNvGrpSpPr/>
            <p:nvPr/>
          </p:nvGrpSpPr>
          <p:grpSpPr>
            <a:xfrm>
              <a:off x="-3605171" y="458674"/>
              <a:ext cx="3234311" cy="558875"/>
              <a:chOff x="-3605171" y="458674"/>
              <a:chExt cx="3234311" cy="558875"/>
            </a:xfrm>
          </p:grpSpPr>
          <p:sp>
            <p:nvSpPr>
              <p:cNvPr id="1248" name="Google Shape;1248;p26"/>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249" name="Google Shape;1249;p26"/>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250" name="Google Shape;1250;p26"/>
              <p:cNvGrpSpPr/>
              <p:nvPr/>
            </p:nvGrpSpPr>
            <p:grpSpPr>
              <a:xfrm>
                <a:off x="-3386247" y="830871"/>
                <a:ext cx="139423" cy="109566"/>
                <a:chOff x="-2866744" y="827071"/>
                <a:chExt cx="168701" cy="132575"/>
              </a:xfrm>
            </p:grpSpPr>
            <p:grpSp>
              <p:nvGrpSpPr>
                <p:cNvPr id="1251" name="Google Shape;1251;p26"/>
                <p:cNvGrpSpPr/>
                <p:nvPr/>
              </p:nvGrpSpPr>
              <p:grpSpPr>
                <a:xfrm>
                  <a:off x="-2866744" y="827071"/>
                  <a:ext cx="168701" cy="132575"/>
                  <a:chOff x="-2866744" y="827071"/>
                  <a:chExt cx="168701" cy="132575"/>
                </a:xfrm>
              </p:grpSpPr>
              <p:cxnSp>
                <p:nvCxnSpPr>
                  <p:cNvPr id="1252" name="Google Shape;1252;p2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3" name="Google Shape;1253;p2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4" name="Google Shape;1254;p2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5" name="Google Shape;1255;p2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56" name="Google Shape;1256;p2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57" name="Google Shape;1257;p2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58" name="Google Shape;1258;p26"/>
              <p:cNvGrpSpPr/>
              <p:nvPr/>
            </p:nvGrpSpPr>
            <p:grpSpPr>
              <a:xfrm>
                <a:off x="-3605171" y="830871"/>
                <a:ext cx="139423" cy="109566"/>
                <a:chOff x="-2866744" y="518074"/>
                <a:chExt cx="168701" cy="132575"/>
              </a:xfrm>
            </p:grpSpPr>
            <p:grpSp>
              <p:nvGrpSpPr>
                <p:cNvPr id="1259" name="Google Shape;1259;p26"/>
                <p:cNvGrpSpPr/>
                <p:nvPr/>
              </p:nvGrpSpPr>
              <p:grpSpPr>
                <a:xfrm>
                  <a:off x="-2866744" y="518074"/>
                  <a:ext cx="168701" cy="132575"/>
                  <a:chOff x="-2866744" y="518074"/>
                  <a:chExt cx="168701" cy="132575"/>
                </a:xfrm>
              </p:grpSpPr>
              <p:cxnSp>
                <p:nvCxnSpPr>
                  <p:cNvPr id="1260" name="Google Shape;1260;p2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1" name="Google Shape;1261;p2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2" name="Google Shape;1262;p2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3" name="Google Shape;1263;p2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64" name="Google Shape;1264;p2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65" name="Google Shape;1265;p2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266" name="Google Shape;1266;p26"/>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267" name="Google Shape;1267;p26"/>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268" name="Google Shape;1268;p26"/>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269" name="Google Shape;1269;p26"/>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270" name="Google Shape;1270;p26"/>
              <p:cNvGrpSpPr/>
              <p:nvPr/>
            </p:nvGrpSpPr>
            <p:grpSpPr>
              <a:xfrm>
                <a:off x="-2916763" y="769168"/>
                <a:ext cx="268738" cy="248381"/>
                <a:chOff x="-2916763" y="769168"/>
                <a:chExt cx="268738" cy="248381"/>
              </a:xfrm>
            </p:grpSpPr>
            <p:sp>
              <p:nvSpPr>
                <p:cNvPr id="1271" name="Google Shape;1271;p26"/>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72" name="Google Shape;1272;p26"/>
                <p:cNvGrpSpPr/>
                <p:nvPr/>
              </p:nvGrpSpPr>
              <p:grpSpPr>
                <a:xfrm>
                  <a:off x="-2866744" y="827071"/>
                  <a:ext cx="168701" cy="132575"/>
                  <a:chOff x="-2866744" y="827071"/>
                  <a:chExt cx="168701" cy="132575"/>
                </a:xfrm>
              </p:grpSpPr>
              <p:cxnSp>
                <p:nvCxnSpPr>
                  <p:cNvPr id="1273" name="Google Shape;1273;p26"/>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74" name="Google Shape;1274;p26"/>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75" name="Google Shape;1275;p26"/>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76" name="Google Shape;1276;p26"/>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77" name="Google Shape;1277;p26"/>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78" name="Google Shape;1278;p26"/>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279" name="Google Shape;1279;p26"/>
              <p:cNvGrpSpPr/>
              <p:nvPr/>
            </p:nvGrpSpPr>
            <p:grpSpPr>
              <a:xfrm>
                <a:off x="-2916763" y="460171"/>
                <a:ext cx="268738" cy="248381"/>
                <a:chOff x="-2916763" y="460171"/>
                <a:chExt cx="268738" cy="248381"/>
              </a:xfrm>
            </p:grpSpPr>
            <p:sp>
              <p:nvSpPr>
                <p:cNvPr id="1280" name="Google Shape;1280;p26"/>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281" name="Google Shape;1281;p26"/>
                <p:cNvGrpSpPr/>
                <p:nvPr/>
              </p:nvGrpSpPr>
              <p:grpSpPr>
                <a:xfrm>
                  <a:off x="-2866744" y="518074"/>
                  <a:ext cx="168701" cy="132575"/>
                  <a:chOff x="-2866744" y="518074"/>
                  <a:chExt cx="168701" cy="132575"/>
                </a:xfrm>
              </p:grpSpPr>
              <p:cxnSp>
                <p:nvCxnSpPr>
                  <p:cNvPr id="1282" name="Google Shape;1282;p26"/>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83" name="Google Shape;1283;p26"/>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84" name="Google Shape;1284;p26"/>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85" name="Google Shape;1285;p26"/>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286" name="Google Shape;1286;p26"/>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287" name="Google Shape;1287;p26"/>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288" name="Google Shape;1288;p26"/>
          <p:cNvGrpSpPr/>
          <p:nvPr/>
        </p:nvGrpSpPr>
        <p:grpSpPr>
          <a:xfrm>
            <a:off x="9283196" y="1"/>
            <a:ext cx="2770040" cy="4675014"/>
            <a:chOff x="-3786437" y="1"/>
            <a:chExt cx="3693386" cy="6233352"/>
          </a:xfrm>
        </p:grpSpPr>
        <p:grpSp>
          <p:nvGrpSpPr>
            <p:cNvPr id="1289" name="Google Shape;1289;p26"/>
            <p:cNvGrpSpPr/>
            <p:nvPr/>
          </p:nvGrpSpPr>
          <p:grpSpPr>
            <a:xfrm>
              <a:off x="-3786437" y="3752148"/>
              <a:ext cx="3693386" cy="2481205"/>
              <a:chOff x="-3786437" y="3752148"/>
              <a:chExt cx="3693386" cy="2481205"/>
            </a:xfrm>
          </p:grpSpPr>
          <p:sp>
            <p:nvSpPr>
              <p:cNvPr id="1290" name="Google Shape;1290;p26"/>
              <p:cNvSpPr/>
              <p:nvPr/>
            </p:nvSpPr>
            <p:spPr>
              <a:xfrm>
                <a:off x="-3786165" y="3752148"/>
                <a:ext cx="3593091" cy="1752600"/>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DATA BEWERKEN</a:t>
                </a:r>
                <a:endParaRPr sz="1100"/>
              </a:p>
            </p:txBody>
          </p:sp>
          <p:sp>
            <p:nvSpPr>
              <p:cNvPr id="1291" name="Google Shape;1291;p26"/>
              <p:cNvSpPr/>
              <p:nvPr/>
            </p:nvSpPr>
            <p:spPr>
              <a:xfrm>
                <a:off x="-3603587" y="421674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292" name="Google Shape;1292;p26"/>
              <p:cNvSpPr/>
              <p:nvPr/>
            </p:nvSpPr>
            <p:spPr>
              <a:xfrm>
                <a:off x="-3319415" y="4216747"/>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kies </a:t>
                </a:r>
                <a:r>
                  <a:rPr b="1" i="0" lang="de" sz="900" u="none" cap="none" strike="noStrike">
                    <a:solidFill>
                      <a:srgbClr val="000000"/>
                    </a:solidFill>
                    <a:latin typeface="Calibri"/>
                    <a:ea typeface="Calibri"/>
                    <a:cs typeface="Calibri"/>
                    <a:sym typeface="Calibri"/>
                  </a:rPr>
                  <a:t>‘Gegevens bewerken’</a:t>
                </a:r>
                <a:r>
                  <a:rPr b="0" i="0" lang="de" sz="900" u="none" cap="none" strike="noStrike">
                    <a:solidFill>
                      <a:srgbClr val="000000"/>
                    </a:solidFill>
                    <a:latin typeface="Calibri"/>
                    <a:ea typeface="Calibri"/>
                    <a:cs typeface="Calibri"/>
                    <a:sym typeface="Calibri"/>
                  </a:rPr>
                  <a:t>.</a:t>
                </a:r>
                <a:endParaRPr sz="1100"/>
              </a:p>
            </p:txBody>
          </p:sp>
          <p:grpSp>
            <p:nvGrpSpPr>
              <p:cNvPr id="1293" name="Google Shape;1293;p26"/>
              <p:cNvGrpSpPr/>
              <p:nvPr/>
            </p:nvGrpSpPr>
            <p:grpSpPr>
              <a:xfrm>
                <a:off x="-3314821" y="4656539"/>
                <a:ext cx="1495189" cy="563933"/>
                <a:chOff x="-3314821" y="3310415"/>
                <a:chExt cx="1495189" cy="563933"/>
              </a:xfrm>
            </p:grpSpPr>
            <p:sp>
              <p:nvSpPr>
                <p:cNvPr id="1294" name="Google Shape;1294;p26"/>
                <p:cNvSpPr/>
                <p:nvPr/>
              </p:nvSpPr>
              <p:spPr>
                <a:xfrm>
                  <a:off x="-3314821" y="3310415"/>
                  <a:ext cx="1403797"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295" name="Google Shape;1295;p26"/>
                <p:cNvSpPr/>
                <p:nvPr/>
              </p:nvSpPr>
              <p:spPr>
                <a:xfrm>
                  <a:off x="-3304719" y="3564140"/>
                  <a:ext cx="13878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296" name="Google Shape;1296;p26"/>
                <p:cNvSpPr txBox="1"/>
                <p:nvPr/>
              </p:nvSpPr>
              <p:spPr>
                <a:xfrm>
                  <a:off x="-3122115" y="3369117"/>
                  <a:ext cx="1258624"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Grafiektype wijzigen</a:t>
                  </a:r>
                  <a:endParaRPr sz="1100"/>
                </a:p>
              </p:txBody>
            </p:sp>
            <p:sp>
              <p:nvSpPr>
                <p:cNvPr id="1297" name="Google Shape;1297;p26"/>
                <p:cNvSpPr txBox="1"/>
                <p:nvPr/>
              </p:nvSpPr>
              <p:spPr>
                <a:xfrm>
                  <a:off x="-3115840" y="3624236"/>
                  <a:ext cx="1296208"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Gegevens bewerken</a:t>
                  </a:r>
                  <a:endParaRPr sz="1100"/>
                </a:p>
              </p:txBody>
            </p:sp>
            <p:sp>
              <p:nvSpPr>
                <p:cNvPr id="1298" name="Google Shape;1298;p26"/>
                <p:cNvSpPr/>
                <p:nvPr/>
              </p:nvSpPr>
              <p:spPr>
                <a:xfrm>
                  <a:off x="-1959834" y="3694348"/>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grpSp>
              <p:nvGrpSpPr>
                <p:cNvPr id="1299" name="Google Shape;1299;p26"/>
                <p:cNvGrpSpPr/>
                <p:nvPr/>
              </p:nvGrpSpPr>
              <p:grpSpPr>
                <a:xfrm>
                  <a:off x="-3261976" y="3361742"/>
                  <a:ext cx="139861" cy="152244"/>
                  <a:chOff x="12574450" y="6053892"/>
                  <a:chExt cx="169232" cy="184215"/>
                </a:xfrm>
              </p:grpSpPr>
              <p:sp>
                <p:nvSpPr>
                  <p:cNvPr id="1300" name="Google Shape;1300;p26"/>
                  <p:cNvSpPr/>
                  <p:nvPr/>
                </p:nvSpPr>
                <p:spPr>
                  <a:xfrm>
                    <a:off x="12574450" y="6111529"/>
                    <a:ext cx="46293" cy="12657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301" name="Google Shape;1301;p26"/>
                  <p:cNvSpPr/>
                  <p:nvPr/>
                </p:nvSpPr>
                <p:spPr>
                  <a:xfrm>
                    <a:off x="12635427" y="6053892"/>
                    <a:ext cx="46293" cy="184215"/>
                  </a:xfrm>
                  <a:prstGeom prst="rect">
                    <a:avLst/>
                  </a:prstGeom>
                  <a:solidFill>
                    <a:srgbClr val="EDC8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302" name="Google Shape;1302;p26"/>
                  <p:cNvSpPr/>
                  <p:nvPr/>
                </p:nvSpPr>
                <p:spPr>
                  <a:xfrm>
                    <a:off x="12697389" y="6094907"/>
                    <a:ext cx="46293" cy="143200"/>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303" name="Google Shape;1303;p26"/>
                <p:cNvGrpSpPr/>
                <p:nvPr/>
              </p:nvGrpSpPr>
              <p:grpSpPr>
                <a:xfrm>
                  <a:off x="-3261070" y="3635199"/>
                  <a:ext cx="160688" cy="145484"/>
                  <a:chOff x="-3261070" y="3620931"/>
                  <a:chExt cx="184486" cy="167031"/>
                </a:xfrm>
              </p:grpSpPr>
              <p:sp>
                <p:nvSpPr>
                  <p:cNvPr id="1304" name="Google Shape;1304;p26"/>
                  <p:cNvSpPr/>
                  <p:nvPr/>
                </p:nvSpPr>
                <p:spPr>
                  <a:xfrm>
                    <a:off x="-3261070" y="3643881"/>
                    <a:ext cx="142985" cy="9520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305" name="Google Shape;1305;p26"/>
                  <p:cNvGrpSpPr/>
                  <p:nvPr/>
                </p:nvGrpSpPr>
                <p:grpSpPr>
                  <a:xfrm>
                    <a:off x="-3261070" y="3622063"/>
                    <a:ext cx="141113" cy="117345"/>
                    <a:chOff x="1094874" y="-878306"/>
                    <a:chExt cx="867364" cy="613611"/>
                  </a:xfrm>
                </p:grpSpPr>
                <p:cxnSp>
                  <p:nvCxnSpPr>
                    <p:cNvPr id="1306" name="Google Shape;1306;p26"/>
                    <p:cNvCxnSpPr/>
                    <p:nvPr/>
                  </p:nvCxnSpPr>
                  <p:spPr>
                    <a:xfrm>
                      <a:off x="1094874" y="-878305"/>
                      <a:ext cx="0" cy="613610"/>
                    </a:xfrm>
                    <a:prstGeom prst="straightConnector1">
                      <a:avLst/>
                    </a:prstGeom>
                    <a:noFill/>
                    <a:ln cap="flat" cmpd="sng" w="9525">
                      <a:solidFill>
                        <a:srgbClr val="818181"/>
                      </a:solidFill>
                      <a:prstDash val="solid"/>
                      <a:miter lim="800000"/>
                      <a:headEnd len="sm" w="sm" type="none"/>
                      <a:tailEnd len="sm" w="sm" type="none"/>
                    </a:ln>
                  </p:spPr>
                </p:cxnSp>
                <p:cxnSp>
                  <p:nvCxnSpPr>
                    <p:cNvPr id="1307" name="Google Shape;1307;p26"/>
                    <p:cNvCxnSpPr/>
                    <p:nvPr/>
                  </p:nvCxnSpPr>
                  <p:spPr>
                    <a:xfrm>
                      <a:off x="1962238" y="-878306"/>
                      <a:ext cx="0" cy="613611"/>
                    </a:xfrm>
                    <a:prstGeom prst="straightConnector1">
                      <a:avLst/>
                    </a:prstGeom>
                    <a:noFill/>
                    <a:ln cap="flat" cmpd="sng" w="9525">
                      <a:solidFill>
                        <a:srgbClr val="818181"/>
                      </a:solidFill>
                      <a:prstDash val="solid"/>
                      <a:miter lim="800000"/>
                      <a:headEnd len="sm" w="sm" type="none"/>
                      <a:tailEnd len="sm" w="sm" type="none"/>
                    </a:ln>
                  </p:spPr>
                </p:cxnSp>
                <p:grpSp>
                  <p:nvGrpSpPr>
                    <p:cNvPr id="1308" name="Google Shape;1308;p26"/>
                    <p:cNvGrpSpPr/>
                    <p:nvPr/>
                  </p:nvGrpSpPr>
                  <p:grpSpPr>
                    <a:xfrm>
                      <a:off x="1270535" y="-878306"/>
                      <a:ext cx="526983" cy="613611"/>
                      <a:chOff x="1270535" y="-745959"/>
                      <a:chExt cx="526983" cy="481264"/>
                    </a:xfrm>
                  </p:grpSpPr>
                  <p:cxnSp>
                    <p:nvCxnSpPr>
                      <p:cNvPr id="1309" name="Google Shape;1309;p26"/>
                      <p:cNvCxnSpPr/>
                      <p:nvPr/>
                    </p:nvCxnSpPr>
                    <p:spPr>
                      <a:xfrm>
                        <a:off x="1446196"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10" name="Google Shape;1310;p26"/>
                      <p:cNvCxnSpPr/>
                      <p:nvPr/>
                    </p:nvCxnSpPr>
                    <p:spPr>
                      <a:xfrm>
                        <a:off x="1270535"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11" name="Google Shape;1311;p26"/>
                      <p:cNvCxnSpPr/>
                      <p:nvPr/>
                    </p:nvCxnSpPr>
                    <p:spPr>
                      <a:xfrm>
                        <a:off x="1621857"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12" name="Google Shape;1312;p26"/>
                      <p:cNvCxnSpPr/>
                      <p:nvPr/>
                    </p:nvCxnSpPr>
                    <p:spPr>
                      <a:xfrm>
                        <a:off x="1797518" y="-745959"/>
                        <a:ext cx="0" cy="481264"/>
                      </a:xfrm>
                      <a:prstGeom prst="straightConnector1">
                        <a:avLst/>
                      </a:prstGeom>
                      <a:noFill/>
                      <a:ln cap="flat" cmpd="sng" w="9525">
                        <a:solidFill>
                          <a:srgbClr val="818181"/>
                        </a:solidFill>
                        <a:prstDash val="solid"/>
                        <a:miter lim="800000"/>
                        <a:headEnd len="sm" w="sm" type="none"/>
                        <a:tailEnd len="sm" w="sm" type="none"/>
                      </a:ln>
                    </p:spPr>
                  </p:cxnSp>
                </p:grpSp>
              </p:grpSp>
              <p:cxnSp>
                <p:nvCxnSpPr>
                  <p:cNvPr id="1313" name="Google Shape;1313;p26"/>
                  <p:cNvCxnSpPr/>
                  <p:nvPr/>
                </p:nvCxnSpPr>
                <p:spPr>
                  <a:xfrm rot="10800000">
                    <a:off x="-3260471" y="3739408"/>
                    <a:ext cx="143329" cy="0"/>
                  </a:xfrm>
                  <a:prstGeom prst="straightConnector1">
                    <a:avLst/>
                  </a:prstGeom>
                  <a:noFill/>
                  <a:ln cap="flat" cmpd="sng" w="9525">
                    <a:solidFill>
                      <a:srgbClr val="818181"/>
                    </a:solidFill>
                    <a:prstDash val="solid"/>
                    <a:miter lim="800000"/>
                    <a:headEnd len="sm" w="sm" type="none"/>
                    <a:tailEnd len="sm" w="sm" type="none"/>
                  </a:ln>
                </p:spPr>
              </p:cxnSp>
              <p:cxnSp>
                <p:nvCxnSpPr>
                  <p:cNvPr id="1314" name="Google Shape;1314;p26"/>
                  <p:cNvCxnSpPr/>
                  <p:nvPr/>
                </p:nvCxnSpPr>
                <p:spPr>
                  <a:xfrm rot="10800000">
                    <a:off x="-3261070" y="3713352"/>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315" name="Google Shape;1315;p26"/>
                  <p:cNvCxnSpPr/>
                  <p:nvPr/>
                </p:nvCxnSpPr>
                <p:spPr>
                  <a:xfrm rot="10800000">
                    <a:off x="-3261070" y="3689677"/>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316" name="Google Shape;1316;p26"/>
                  <p:cNvCxnSpPr/>
                  <p:nvPr/>
                </p:nvCxnSpPr>
                <p:spPr>
                  <a:xfrm rot="10800000">
                    <a:off x="-3261070" y="3663621"/>
                    <a:ext cx="142893" cy="0"/>
                  </a:xfrm>
                  <a:prstGeom prst="straightConnector1">
                    <a:avLst/>
                  </a:prstGeom>
                  <a:noFill/>
                  <a:ln cap="flat" cmpd="sng" w="9525">
                    <a:solidFill>
                      <a:srgbClr val="818181"/>
                    </a:solidFill>
                    <a:prstDash val="solid"/>
                    <a:miter lim="800000"/>
                    <a:headEnd len="sm" w="sm" type="none"/>
                    <a:tailEnd len="sm" w="sm" type="none"/>
                  </a:ln>
                </p:spPr>
              </p:cxnSp>
              <p:sp>
                <p:nvSpPr>
                  <p:cNvPr id="1317" name="Google Shape;1317;p26"/>
                  <p:cNvSpPr/>
                  <p:nvPr/>
                </p:nvSpPr>
                <p:spPr>
                  <a:xfrm>
                    <a:off x="-3261070" y="3620931"/>
                    <a:ext cx="142893" cy="24910"/>
                  </a:xfrm>
                  <a:prstGeom prst="rect">
                    <a:avLst/>
                  </a:prstGeom>
                  <a:solidFill>
                    <a:srgbClr val="81818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318" name="Google Shape;1318;p26"/>
                  <p:cNvGrpSpPr/>
                  <p:nvPr/>
                </p:nvGrpSpPr>
                <p:grpSpPr>
                  <a:xfrm rot="2700000">
                    <a:off x="-3158000" y="3650045"/>
                    <a:ext cx="34350" cy="147351"/>
                    <a:chOff x="3148392" y="-836646"/>
                    <a:chExt cx="132124" cy="596095"/>
                  </a:xfrm>
                </p:grpSpPr>
                <p:sp>
                  <p:nvSpPr>
                    <p:cNvPr id="1319" name="Google Shape;1319;p26"/>
                    <p:cNvSpPr/>
                    <p:nvPr/>
                  </p:nvSpPr>
                  <p:spPr>
                    <a:xfrm>
                      <a:off x="3148632" y="-725510"/>
                      <a:ext cx="131884" cy="281356"/>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20" name="Google Shape;1320;p26"/>
                    <p:cNvSpPr/>
                    <p:nvPr/>
                  </p:nvSpPr>
                  <p:spPr>
                    <a:xfrm>
                      <a:off x="3148556" y="-836646"/>
                      <a:ext cx="131882" cy="87614"/>
                    </a:xfrm>
                    <a:prstGeom prst="round2SameRect">
                      <a:avLst>
                        <a:gd fmla="val 50000" name="adj1"/>
                        <a:gd fmla="val 0" name="adj2"/>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21" name="Google Shape;1321;p26"/>
                    <p:cNvSpPr/>
                    <p:nvPr/>
                  </p:nvSpPr>
                  <p:spPr>
                    <a:xfrm rot="10800000">
                      <a:off x="3148392" y="-420304"/>
                      <a:ext cx="131887" cy="179753"/>
                    </a:xfrm>
                    <a:prstGeom prst="triangle">
                      <a:avLst>
                        <a:gd fmla="val 50000" name="adj"/>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sp>
            <p:nvSpPr>
              <p:cNvPr id="1322" name="Google Shape;1322;p26"/>
              <p:cNvSpPr/>
              <p:nvPr/>
            </p:nvSpPr>
            <p:spPr>
              <a:xfrm>
                <a:off x="-3786437" y="540535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323" name="Google Shape;1323;p26"/>
              <p:cNvGrpSpPr/>
              <p:nvPr/>
            </p:nvGrpSpPr>
            <p:grpSpPr>
              <a:xfrm>
                <a:off x="-376736" y="5269335"/>
                <a:ext cx="283685" cy="283685"/>
                <a:chOff x="-510741" y="5913713"/>
                <a:chExt cx="267555" cy="267555"/>
              </a:xfrm>
            </p:grpSpPr>
            <p:sp>
              <p:nvSpPr>
                <p:cNvPr id="1324" name="Google Shape;1324;p26"/>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325" name="Google Shape;1325;p26"/>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nvGrpSpPr>
            <p:cNvPr id="1326" name="Google Shape;1326;p26"/>
            <p:cNvGrpSpPr/>
            <p:nvPr/>
          </p:nvGrpSpPr>
          <p:grpSpPr>
            <a:xfrm>
              <a:off x="-3786165" y="1"/>
              <a:ext cx="3593091" cy="3570215"/>
              <a:chOff x="-3786165" y="1"/>
              <a:chExt cx="3593091" cy="3570215"/>
            </a:xfrm>
          </p:grpSpPr>
          <p:sp>
            <p:nvSpPr>
              <p:cNvPr id="1327" name="Google Shape;1327;p26"/>
              <p:cNvSpPr/>
              <p:nvPr/>
            </p:nvSpPr>
            <p:spPr>
              <a:xfrm>
                <a:off x="-3786165" y="1"/>
                <a:ext cx="3593091" cy="3570215"/>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INVOEGEN/OPMAKEN</a:t>
                </a:r>
                <a:endParaRPr sz="1100"/>
              </a:p>
            </p:txBody>
          </p:sp>
          <p:sp>
            <p:nvSpPr>
              <p:cNvPr id="1328" name="Google Shape;1328;p26"/>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329" name="Google Shape;1329;p26"/>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grafiek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grafiek in te voegen</a:t>
                </a:r>
                <a:br>
                  <a:rPr b="0" i="0" lang="de" sz="900" u="none" cap="none" strike="noStrike">
                    <a:solidFill>
                      <a:srgbClr val="000000"/>
                    </a:solidFill>
                    <a:latin typeface="Calibri"/>
                    <a:ea typeface="Calibri"/>
                    <a:cs typeface="Calibri"/>
                    <a:sym typeface="Calibri"/>
                  </a:rPr>
                </a:b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sp>
            <p:nvSpPr>
              <p:cNvPr id="1330" name="Google Shape;1330;p26"/>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331" name="Google Shape;1331;p26"/>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332" name="Google Shape;1332;p26"/>
              <p:cNvGrpSpPr/>
              <p:nvPr/>
            </p:nvGrpSpPr>
            <p:grpSpPr>
              <a:xfrm>
                <a:off x="-3311319" y="2164285"/>
                <a:ext cx="825500" cy="209550"/>
                <a:chOff x="13504624" y="2482850"/>
                <a:chExt cx="825500" cy="209550"/>
              </a:xfrm>
            </p:grpSpPr>
            <p:sp>
              <p:nvSpPr>
                <p:cNvPr id="1333" name="Google Shape;1333;p26"/>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334" name="Google Shape;1334;p26"/>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335" name="Google Shape;1335;p26"/>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grpSp>
            <p:nvGrpSpPr>
              <p:cNvPr id="1336" name="Google Shape;1336;p26"/>
              <p:cNvGrpSpPr/>
              <p:nvPr/>
            </p:nvGrpSpPr>
            <p:grpSpPr>
              <a:xfrm>
                <a:off x="-3316599" y="1232480"/>
                <a:ext cx="289372" cy="314992"/>
                <a:chOff x="7322769" y="-310267"/>
                <a:chExt cx="289372" cy="314992"/>
              </a:xfrm>
            </p:grpSpPr>
            <p:sp>
              <p:nvSpPr>
                <p:cNvPr id="1337" name="Google Shape;1337;p26"/>
                <p:cNvSpPr/>
                <p:nvPr/>
              </p:nvSpPr>
              <p:spPr>
                <a:xfrm>
                  <a:off x="7322769" y="-211712"/>
                  <a:ext cx="79156" cy="21643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38" name="Google Shape;1338;p26"/>
                <p:cNvSpPr/>
                <p:nvPr/>
              </p:nvSpPr>
              <p:spPr>
                <a:xfrm>
                  <a:off x="7427035" y="-310267"/>
                  <a:ext cx="79156" cy="314992"/>
                </a:xfrm>
                <a:prstGeom prst="rect">
                  <a:avLst/>
                </a:prstGeom>
                <a:solidFill>
                  <a:srgbClr val="FFCC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39" name="Google Shape;1339;p26"/>
                <p:cNvSpPr/>
                <p:nvPr/>
              </p:nvSpPr>
              <p:spPr>
                <a:xfrm>
                  <a:off x="7532985" y="-240134"/>
                  <a:ext cx="79156" cy="244859"/>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sp>
            <p:nvSpPr>
              <p:cNvPr id="1340" name="Google Shape;1340;p26"/>
              <p:cNvSpPr/>
              <p:nvPr/>
            </p:nvSpPr>
            <p:spPr>
              <a:xfrm>
                <a:off x="-3603587" y="255560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341" name="Google Shape;1341;p26"/>
              <p:cNvSpPr/>
              <p:nvPr/>
            </p:nvSpPr>
            <p:spPr>
              <a:xfrm>
                <a:off x="-3319415" y="2555610"/>
                <a:ext cx="2944682" cy="47686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Verander de opmaak van de grafiek door onderdelen van de grafiek aan te klikken en naar de tab </a:t>
                </a:r>
                <a:r>
                  <a:rPr b="1" i="0" lang="de" sz="900" u="none" cap="none" strike="noStrike">
                    <a:solidFill>
                      <a:srgbClr val="000000"/>
                    </a:solidFill>
                    <a:latin typeface="Calibri"/>
                    <a:ea typeface="Calibri"/>
                    <a:cs typeface="Calibri"/>
                    <a:sym typeface="Calibri"/>
                  </a:rPr>
                  <a:t>‘Opmaak’ </a:t>
                </a:r>
                <a:r>
                  <a:rPr b="0" i="0" lang="de" sz="900" u="none" cap="none" strike="noStrike">
                    <a:solidFill>
                      <a:srgbClr val="000000"/>
                    </a:solidFill>
                    <a:latin typeface="Calibri"/>
                    <a:ea typeface="Calibri"/>
                    <a:cs typeface="Calibri"/>
                    <a:sym typeface="Calibri"/>
                  </a:rPr>
                  <a:t>te gaan. </a:t>
                </a:r>
                <a:endParaRPr sz="1100"/>
              </a:p>
            </p:txBody>
          </p:sp>
          <p:grpSp>
            <p:nvGrpSpPr>
              <p:cNvPr id="1342" name="Google Shape;1342;p26"/>
              <p:cNvGrpSpPr/>
              <p:nvPr/>
            </p:nvGrpSpPr>
            <p:grpSpPr>
              <a:xfrm>
                <a:off x="-3312582" y="3144513"/>
                <a:ext cx="576000" cy="246597"/>
                <a:chOff x="-3312582" y="1060763"/>
                <a:chExt cx="576000" cy="246597"/>
              </a:xfrm>
            </p:grpSpPr>
            <p:sp>
              <p:nvSpPr>
                <p:cNvPr id="1343" name="Google Shape;1343;p26"/>
                <p:cNvSpPr/>
                <p:nvPr/>
              </p:nvSpPr>
              <p:spPr>
                <a:xfrm>
                  <a:off x="-3312582" y="1060763"/>
                  <a:ext cx="576000" cy="215451"/>
                </a:xfrm>
                <a:prstGeom prst="rect">
                  <a:avLst/>
                </a:prstGeom>
                <a:solidFill>
                  <a:srgbClr val="F8F8F8"/>
                </a:solidFill>
                <a:ln cap="flat" cmpd="sng" w="9525">
                  <a:solidFill>
                    <a:srgbClr val="F2F2F2"/>
                  </a:solidFill>
                  <a:prstDash val="solid"/>
                  <a:miter lim="800000"/>
                  <a:headEnd len="sm" w="sm" type="none"/>
                  <a:tailEnd len="sm" w="sm" type="none"/>
                </a:ln>
              </p:spPr>
              <p:txBody>
                <a:bodyPr anchorCtr="0" anchor="t" bIns="0" lIns="0" spcFirstLastPara="1" rIns="0" wrap="square" tIns="13500">
                  <a:noAutofit/>
                </a:bodyPr>
                <a:lstStyle/>
                <a:p>
                  <a:pPr indent="0" lvl="0" marL="0" marR="0" rtl="0" algn="ctr">
                    <a:spcBef>
                      <a:spcPts val="0"/>
                    </a:spcBef>
                    <a:spcAft>
                      <a:spcPts val="0"/>
                    </a:spcAft>
                    <a:buNone/>
                  </a:pPr>
                  <a:r>
                    <a:rPr b="1" lang="de" sz="800">
                      <a:solidFill>
                        <a:srgbClr val="B74629"/>
                      </a:solidFill>
                      <a:latin typeface="Calibri"/>
                      <a:ea typeface="Calibri"/>
                      <a:cs typeface="Calibri"/>
                      <a:sym typeface="Calibri"/>
                    </a:rPr>
                    <a:t>Opmaak</a:t>
                  </a:r>
                  <a:endParaRPr sz="1100"/>
                </a:p>
              </p:txBody>
            </p:sp>
            <p:sp>
              <p:nvSpPr>
                <p:cNvPr id="1344" name="Google Shape;1344;p26"/>
                <p:cNvSpPr/>
                <p:nvPr/>
              </p:nvSpPr>
              <p:spPr>
                <a:xfrm>
                  <a:off x="-3312582" y="1280189"/>
                  <a:ext cx="576000"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EK">
  <p:cSld name="GRAFIEK">
    <p:spTree>
      <p:nvGrpSpPr>
        <p:cNvPr id="1345" name="Shape 1345"/>
        <p:cNvGrpSpPr/>
        <p:nvPr/>
      </p:nvGrpSpPr>
      <p:grpSpPr>
        <a:xfrm>
          <a:off x="0" y="0"/>
          <a:ext cx="0" cy="0"/>
          <a:chOff x="0" y="0"/>
          <a:chExt cx="0" cy="0"/>
        </a:xfrm>
      </p:grpSpPr>
      <p:sp>
        <p:nvSpPr>
          <p:cNvPr id="1346" name="Google Shape;1346;p27"/>
          <p:cNvSpPr txBox="1"/>
          <p:nvPr>
            <p:ph type="title"/>
          </p:nvPr>
        </p:nvSpPr>
        <p:spPr>
          <a:xfrm>
            <a:off x="386953" y="535782"/>
            <a:ext cx="8370094" cy="65239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7" name="Google Shape;1347;p27"/>
          <p:cNvSpPr/>
          <p:nvPr>
            <p:ph idx="2" type="chart"/>
          </p:nvPr>
        </p:nvSpPr>
        <p:spPr>
          <a:xfrm>
            <a:off x="386953" y="1343025"/>
            <a:ext cx="8370094" cy="3416631"/>
          </a:xfrm>
          <a:prstGeom prst="rect">
            <a:avLst/>
          </a:prstGeom>
          <a:solidFill>
            <a:srgbClr val="F2F2F2"/>
          </a:solidFill>
          <a:ln>
            <a:noFill/>
          </a:ln>
        </p:spPr>
        <p:txBody>
          <a:bodyPr anchorCtr="0" anchor="ctr" bIns="810000" lIns="0" spcFirstLastPara="1" rIns="0" wrap="square" tIns="0">
            <a:noAutofit/>
          </a:bodyPr>
          <a:lstStyle>
            <a:lvl1pPr lvl="0" marR="0" rtl="0" algn="ctr">
              <a:lnSpc>
                <a:spcPct val="90000"/>
              </a:lnSpc>
              <a:spcBef>
                <a:spcPts val="500"/>
              </a:spcBef>
              <a:spcAft>
                <a:spcPts val="0"/>
              </a:spcAft>
              <a:buClr>
                <a:schemeClr val="accent1"/>
              </a:buClr>
              <a:buSzPts val="900"/>
              <a:buFont typeface="Arial"/>
              <a:buNone/>
              <a:defRPr b="0" i="1" sz="900" u="none" cap="none" strike="noStrike">
                <a:solidFill>
                  <a:srgbClr val="7F7F7F"/>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accent2"/>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accent3"/>
              </a:buClr>
              <a:buSzPts val="1100"/>
              <a:buFont typeface="Calibri"/>
              <a:buChar char="-"/>
              <a:defRPr b="0" i="0" sz="11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500"/>
              <a:buFont typeface="Arial"/>
              <a:buNone/>
              <a:defRPr b="1" i="0" sz="15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accent1"/>
              </a:buClr>
              <a:buSzPts val="1500"/>
              <a:buFont typeface="Arial"/>
              <a:buNone/>
              <a:defRPr b="0" i="0" sz="15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accent1"/>
              </a:buClr>
              <a:buSzPts val="1200"/>
              <a:buFont typeface="Times New Roman"/>
              <a:buAutoNum type="arabicPeriod"/>
              <a:defRPr b="0" i="0" sz="12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accent1"/>
              </a:buClr>
              <a:buSzPts val="1200"/>
              <a:buFont typeface="Times New Roman"/>
              <a:buAutoNum type="alphaLcPeriod"/>
              <a:defRPr b="0" i="0" sz="12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500"/>
              </a:spcAft>
              <a:buClr>
                <a:schemeClr val="accent1"/>
              </a:buClr>
              <a:buSzPts val="1200"/>
              <a:buFont typeface="Arial"/>
              <a:buChar char="•"/>
              <a:defRPr b="0" i="0" sz="1200" u="none" cap="none" strike="noStrike">
                <a:solidFill>
                  <a:schemeClr val="dk1"/>
                </a:solidFill>
                <a:latin typeface="Times New Roman"/>
                <a:ea typeface="Times New Roman"/>
                <a:cs typeface="Times New Roman"/>
                <a:sym typeface="Times New Roman"/>
              </a:defRPr>
            </a:lvl9pPr>
          </a:lstStyle>
          <a:p/>
        </p:txBody>
      </p:sp>
      <p:sp>
        <p:nvSpPr>
          <p:cNvPr id="1348" name="Google Shape;1348;p27"/>
          <p:cNvSpPr/>
          <p:nvPr/>
        </p:nvSpPr>
        <p:spPr>
          <a:xfrm>
            <a:off x="0" y="-322119"/>
            <a:ext cx="1077218"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GRAFIEK</a:t>
            </a:r>
            <a:endParaRPr sz="1100"/>
          </a:p>
        </p:txBody>
      </p:sp>
      <p:sp>
        <p:nvSpPr>
          <p:cNvPr id="1349" name="Google Shape;1349;p27"/>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350" name="Google Shape;1350;p27"/>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351" name="Google Shape;1351;p27"/>
          <p:cNvGrpSpPr/>
          <p:nvPr/>
        </p:nvGrpSpPr>
        <p:grpSpPr>
          <a:xfrm>
            <a:off x="-2839828" y="1"/>
            <a:ext cx="2770040" cy="4675014"/>
            <a:chOff x="-3786437" y="1"/>
            <a:chExt cx="3693386" cy="6233352"/>
          </a:xfrm>
        </p:grpSpPr>
        <p:grpSp>
          <p:nvGrpSpPr>
            <p:cNvPr id="1352" name="Google Shape;1352;p27"/>
            <p:cNvGrpSpPr/>
            <p:nvPr/>
          </p:nvGrpSpPr>
          <p:grpSpPr>
            <a:xfrm>
              <a:off x="-3786437" y="3752148"/>
              <a:ext cx="3693386" cy="2481205"/>
              <a:chOff x="-3786437" y="3752148"/>
              <a:chExt cx="3693386" cy="2481205"/>
            </a:xfrm>
          </p:grpSpPr>
          <p:sp>
            <p:nvSpPr>
              <p:cNvPr id="1353" name="Google Shape;1353;p27"/>
              <p:cNvSpPr/>
              <p:nvPr/>
            </p:nvSpPr>
            <p:spPr>
              <a:xfrm>
                <a:off x="-3786165" y="3752148"/>
                <a:ext cx="3593091" cy="1752600"/>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DATA BEWERKEN</a:t>
                </a:r>
                <a:endParaRPr sz="1100"/>
              </a:p>
            </p:txBody>
          </p:sp>
          <p:sp>
            <p:nvSpPr>
              <p:cNvPr id="1354" name="Google Shape;1354;p27"/>
              <p:cNvSpPr/>
              <p:nvPr/>
            </p:nvSpPr>
            <p:spPr>
              <a:xfrm>
                <a:off x="-3603587" y="421674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355" name="Google Shape;1355;p27"/>
              <p:cNvSpPr/>
              <p:nvPr/>
            </p:nvSpPr>
            <p:spPr>
              <a:xfrm>
                <a:off x="-3319415" y="4216747"/>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kies </a:t>
                </a:r>
                <a:r>
                  <a:rPr b="1" i="0" lang="de" sz="900" u="none" cap="none" strike="noStrike">
                    <a:solidFill>
                      <a:srgbClr val="000000"/>
                    </a:solidFill>
                    <a:latin typeface="Calibri"/>
                    <a:ea typeface="Calibri"/>
                    <a:cs typeface="Calibri"/>
                    <a:sym typeface="Calibri"/>
                  </a:rPr>
                  <a:t>‘Gegevens bewerken’</a:t>
                </a:r>
                <a:r>
                  <a:rPr b="0" i="0" lang="de" sz="900" u="none" cap="none" strike="noStrike">
                    <a:solidFill>
                      <a:srgbClr val="000000"/>
                    </a:solidFill>
                    <a:latin typeface="Calibri"/>
                    <a:ea typeface="Calibri"/>
                    <a:cs typeface="Calibri"/>
                    <a:sym typeface="Calibri"/>
                  </a:rPr>
                  <a:t>.</a:t>
                </a:r>
                <a:endParaRPr sz="1100"/>
              </a:p>
            </p:txBody>
          </p:sp>
          <p:grpSp>
            <p:nvGrpSpPr>
              <p:cNvPr id="1356" name="Google Shape;1356;p27"/>
              <p:cNvGrpSpPr/>
              <p:nvPr/>
            </p:nvGrpSpPr>
            <p:grpSpPr>
              <a:xfrm>
                <a:off x="-3314821" y="4656539"/>
                <a:ext cx="1495189" cy="563933"/>
                <a:chOff x="-3314821" y="3310415"/>
                <a:chExt cx="1495189" cy="563933"/>
              </a:xfrm>
            </p:grpSpPr>
            <p:sp>
              <p:nvSpPr>
                <p:cNvPr id="1357" name="Google Shape;1357;p27"/>
                <p:cNvSpPr/>
                <p:nvPr/>
              </p:nvSpPr>
              <p:spPr>
                <a:xfrm>
                  <a:off x="-3314821" y="3310415"/>
                  <a:ext cx="1403797"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358" name="Google Shape;1358;p27"/>
                <p:cNvSpPr/>
                <p:nvPr/>
              </p:nvSpPr>
              <p:spPr>
                <a:xfrm>
                  <a:off x="-3304719" y="3564140"/>
                  <a:ext cx="13878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359" name="Google Shape;1359;p27"/>
                <p:cNvSpPr txBox="1"/>
                <p:nvPr/>
              </p:nvSpPr>
              <p:spPr>
                <a:xfrm>
                  <a:off x="-3122115" y="3369117"/>
                  <a:ext cx="1258624"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Grafiektype wijzigen</a:t>
                  </a:r>
                  <a:endParaRPr sz="1100"/>
                </a:p>
              </p:txBody>
            </p:sp>
            <p:sp>
              <p:nvSpPr>
                <p:cNvPr id="1360" name="Google Shape;1360;p27"/>
                <p:cNvSpPr txBox="1"/>
                <p:nvPr/>
              </p:nvSpPr>
              <p:spPr>
                <a:xfrm>
                  <a:off x="-3115840" y="3624236"/>
                  <a:ext cx="1296208"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Gegevens bewerken</a:t>
                  </a:r>
                  <a:endParaRPr sz="1100"/>
                </a:p>
              </p:txBody>
            </p:sp>
            <p:sp>
              <p:nvSpPr>
                <p:cNvPr id="1361" name="Google Shape;1361;p27"/>
                <p:cNvSpPr/>
                <p:nvPr/>
              </p:nvSpPr>
              <p:spPr>
                <a:xfrm>
                  <a:off x="-1959834" y="3694348"/>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grpSp>
              <p:nvGrpSpPr>
                <p:cNvPr id="1362" name="Google Shape;1362;p27"/>
                <p:cNvGrpSpPr/>
                <p:nvPr/>
              </p:nvGrpSpPr>
              <p:grpSpPr>
                <a:xfrm>
                  <a:off x="-3261976" y="3361742"/>
                  <a:ext cx="139861" cy="152244"/>
                  <a:chOff x="12574450" y="6053892"/>
                  <a:chExt cx="169232" cy="184215"/>
                </a:xfrm>
              </p:grpSpPr>
              <p:sp>
                <p:nvSpPr>
                  <p:cNvPr id="1363" name="Google Shape;1363;p27"/>
                  <p:cNvSpPr/>
                  <p:nvPr/>
                </p:nvSpPr>
                <p:spPr>
                  <a:xfrm>
                    <a:off x="12574450" y="6111529"/>
                    <a:ext cx="46293" cy="12657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364" name="Google Shape;1364;p27"/>
                  <p:cNvSpPr/>
                  <p:nvPr/>
                </p:nvSpPr>
                <p:spPr>
                  <a:xfrm>
                    <a:off x="12635427" y="6053892"/>
                    <a:ext cx="46293" cy="184215"/>
                  </a:xfrm>
                  <a:prstGeom prst="rect">
                    <a:avLst/>
                  </a:prstGeom>
                  <a:solidFill>
                    <a:srgbClr val="EDC8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365" name="Google Shape;1365;p27"/>
                  <p:cNvSpPr/>
                  <p:nvPr/>
                </p:nvSpPr>
                <p:spPr>
                  <a:xfrm>
                    <a:off x="12697389" y="6094907"/>
                    <a:ext cx="46293" cy="143200"/>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366" name="Google Shape;1366;p27"/>
                <p:cNvGrpSpPr/>
                <p:nvPr/>
              </p:nvGrpSpPr>
              <p:grpSpPr>
                <a:xfrm>
                  <a:off x="-3261070" y="3635199"/>
                  <a:ext cx="160688" cy="145484"/>
                  <a:chOff x="-3261070" y="3620931"/>
                  <a:chExt cx="184486" cy="167031"/>
                </a:xfrm>
              </p:grpSpPr>
              <p:sp>
                <p:nvSpPr>
                  <p:cNvPr id="1367" name="Google Shape;1367;p27"/>
                  <p:cNvSpPr/>
                  <p:nvPr/>
                </p:nvSpPr>
                <p:spPr>
                  <a:xfrm>
                    <a:off x="-3261070" y="3643881"/>
                    <a:ext cx="142985" cy="9520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368" name="Google Shape;1368;p27"/>
                  <p:cNvGrpSpPr/>
                  <p:nvPr/>
                </p:nvGrpSpPr>
                <p:grpSpPr>
                  <a:xfrm>
                    <a:off x="-3261070" y="3622063"/>
                    <a:ext cx="141113" cy="117345"/>
                    <a:chOff x="1094874" y="-878306"/>
                    <a:chExt cx="867364" cy="613611"/>
                  </a:xfrm>
                </p:grpSpPr>
                <p:cxnSp>
                  <p:nvCxnSpPr>
                    <p:cNvPr id="1369" name="Google Shape;1369;p27"/>
                    <p:cNvCxnSpPr/>
                    <p:nvPr/>
                  </p:nvCxnSpPr>
                  <p:spPr>
                    <a:xfrm>
                      <a:off x="1094874" y="-878305"/>
                      <a:ext cx="0" cy="613610"/>
                    </a:xfrm>
                    <a:prstGeom prst="straightConnector1">
                      <a:avLst/>
                    </a:prstGeom>
                    <a:noFill/>
                    <a:ln cap="flat" cmpd="sng" w="9525">
                      <a:solidFill>
                        <a:srgbClr val="818181"/>
                      </a:solidFill>
                      <a:prstDash val="solid"/>
                      <a:miter lim="800000"/>
                      <a:headEnd len="sm" w="sm" type="none"/>
                      <a:tailEnd len="sm" w="sm" type="none"/>
                    </a:ln>
                  </p:spPr>
                </p:cxnSp>
                <p:cxnSp>
                  <p:nvCxnSpPr>
                    <p:cNvPr id="1370" name="Google Shape;1370;p27"/>
                    <p:cNvCxnSpPr/>
                    <p:nvPr/>
                  </p:nvCxnSpPr>
                  <p:spPr>
                    <a:xfrm>
                      <a:off x="1962238" y="-878306"/>
                      <a:ext cx="0" cy="613611"/>
                    </a:xfrm>
                    <a:prstGeom prst="straightConnector1">
                      <a:avLst/>
                    </a:prstGeom>
                    <a:noFill/>
                    <a:ln cap="flat" cmpd="sng" w="9525">
                      <a:solidFill>
                        <a:srgbClr val="818181"/>
                      </a:solidFill>
                      <a:prstDash val="solid"/>
                      <a:miter lim="800000"/>
                      <a:headEnd len="sm" w="sm" type="none"/>
                      <a:tailEnd len="sm" w="sm" type="none"/>
                    </a:ln>
                  </p:spPr>
                </p:cxnSp>
                <p:grpSp>
                  <p:nvGrpSpPr>
                    <p:cNvPr id="1371" name="Google Shape;1371;p27"/>
                    <p:cNvGrpSpPr/>
                    <p:nvPr/>
                  </p:nvGrpSpPr>
                  <p:grpSpPr>
                    <a:xfrm>
                      <a:off x="1270535" y="-878306"/>
                      <a:ext cx="526983" cy="613611"/>
                      <a:chOff x="1270535" y="-745959"/>
                      <a:chExt cx="526983" cy="481264"/>
                    </a:xfrm>
                  </p:grpSpPr>
                  <p:cxnSp>
                    <p:nvCxnSpPr>
                      <p:cNvPr id="1372" name="Google Shape;1372;p27"/>
                      <p:cNvCxnSpPr/>
                      <p:nvPr/>
                    </p:nvCxnSpPr>
                    <p:spPr>
                      <a:xfrm>
                        <a:off x="1446196"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73" name="Google Shape;1373;p27"/>
                      <p:cNvCxnSpPr/>
                      <p:nvPr/>
                    </p:nvCxnSpPr>
                    <p:spPr>
                      <a:xfrm>
                        <a:off x="1270535"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74" name="Google Shape;1374;p27"/>
                      <p:cNvCxnSpPr/>
                      <p:nvPr/>
                    </p:nvCxnSpPr>
                    <p:spPr>
                      <a:xfrm>
                        <a:off x="1621857"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375" name="Google Shape;1375;p27"/>
                      <p:cNvCxnSpPr/>
                      <p:nvPr/>
                    </p:nvCxnSpPr>
                    <p:spPr>
                      <a:xfrm>
                        <a:off x="1797518" y="-745959"/>
                        <a:ext cx="0" cy="481264"/>
                      </a:xfrm>
                      <a:prstGeom prst="straightConnector1">
                        <a:avLst/>
                      </a:prstGeom>
                      <a:noFill/>
                      <a:ln cap="flat" cmpd="sng" w="9525">
                        <a:solidFill>
                          <a:srgbClr val="818181"/>
                        </a:solidFill>
                        <a:prstDash val="solid"/>
                        <a:miter lim="800000"/>
                        <a:headEnd len="sm" w="sm" type="none"/>
                        <a:tailEnd len="sm" w="sm" type="none"/>
                      </a:ln>
                    </p:spPr>
                  </p:cxnSp>
                </p:grpSp>
              </p:grpSp>
              <p:cxnSp>
                <p:nvCxnSpPr>
                  <p:cNvPr id="1376" name="Google Shape;1376;p27"/>
                  <p:cNvCxnSpPr/>
                  <p:nvPr/>
                </p:nvCxnSpPr>
                <p:spPr>
                  <a:xfrm rot="10800000">
                    <a:off x="-3260471" y="3739408"/>
                    <a:ext cx="143329" cy="0"/>
                  </a:xfrm>
                  <a:prstGeom prst="straightConnector1">
                    <a:avLst/>
                  </a:prstGeom>
                  <a:noFill/>
                  <a:ln cap="flat" cmpd="sng" w="9525">
                    <a:solidFill>
                      <a:srgbClr val="818181"/>
                    </a:solidFill>
                    <a:prstDash val="solid"/>
                    <a:miter lim="800000"/>
                    <a:headEnd len="sm" w="sm" type="none"/>
                    <a:tailEnd len="sm" w="sm" type="none"/>
                  </a:ln>
                </p:spPr>
              </p:cxnSp>
              <p:cxnSp>
                <p:nvCxnSpPr>
                  <p:cNvPr id="1377" name="Google Shape;1377;p27"/>
                  <p:cNvCxnSpPr/>
                  <p:nvPr/>
                </p:nvCxnSpPr>
                <p:spPr>
                  <a:xfrm rot="10800000">
                    <a:off x="-3261070" y="3713352"/>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378" name="Google Shape;1378;p27"/>
                  <p:cNvCxnSpPr/>
                  <p:nvPr/>
                </p:nvCxnSpPr>
                <p:spPr>
                  <a:xfrm rot="10800000">
                    <a:off x="-3261070" y="3689677"/>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379" name="Google Shape;1379;p27"/>
                  <p:cNvCxnSpPr/>
                  <p:nvPr/>
                </p:nvCxnSpPr>
                <p:spPr>
                  <a:xfrm rot="10800000">
                    <a:off x="-3261070" y="3663621"/>
                    <a:ext cx="142893" cy="0"/>
                  </a:xfrm>
                  <a:prstGeom prst="straightConnector1">
                    <a:avLst/>
                  </a:prstGeom>
                  <a:noFill/>
                  <a:ln cap="flat" cmpd="sng" w="9525">
                    <a:solidFill>
                      <a:srgbClr val="818181"/>
                    </a:solidFill>
                    <a:prstDash val="solid"/>
                    <a:miter lim="800000"/>
                    <a:headEnd len="sm" w="sm" type="none"/>
                    <a:tailEnd len="sm" w="sm" type="none"/>
                  </a:ln>
                </p:spPr>
              </p:cxnSp>
              <p:sp>
                <p:nvSpPr>
                  <p:cNvPr id="1380" name="Google Shape;1380;p27"/>
                  <p:cNvSpPr/>
                  <p:nvPr/>
                </p:nvSpPr>
                <p:spPr>
                  <a:xfrm>
                    <a:off x="-3261070" y="3620931"/>
                    <a:ext cx="142893" cy="24910"/>
                  </a:xfrm>
                  <a:prstGeom prst="rect">
                    <a:avLst/>
                  </a:prstGeom>
                  <a:solidFill>
                    <a:srgbClr val="81818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381" name="Google Shape;1381;p27"/>
                  <p:cNvGrpSpPr/>
                  <p:nvPr/>
                </p:nvGrpSpPr>
                <p:grpSpPr>
                  <a:xfrm rot="2700000">
                    <a:off x="-3158000" y="3650045"/>
                    <a:ext cx="34350" cy="147351"/>
                    <a:chOff x="3148392" y="-836646"/>
                    <a:chExt cx="132124" cy="596095"/>
                  </a:xfrm>
                </p:grpSpPr>
                <p:sp>
                  <p:nvSpPr>
                    <p:cNvPr id="1382" name="Google Shape;1382;p27"/>
                    <p:cNvSpPr/>
                    <p:nvPr/>
                  </p:nvSpPr>
                  <p:spPr>
                    <a:xfrm>
                      <a:off x="3148632" y="-725510"/>
                      <a:ext cx="131884" cy="281356"/>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83" name="Google Shape;1383;p27"/>
                    <p:cNvSpPr/>
                    <p:nvPr/>
                  </p:nvSpPr>
                  <p:spPr>
                    <a:xfrm>
                      <a:off x="3148556" y="-836646"/>
                      <a:ext cx="131882" cy="87614"/>
                    </a:xfrm>
                    <a:prstGeom prst="round2SameRect">
                      <a:avLst>
                        <a:gd fmla="val 50000" name="adj1"/>
                        <a:gd fmla="val 0" name="adj2"/>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384" name="Google Shape;1384;p27"/>
                    <p:cNvSpPr/>
                    <p:nvPr/>
                  </p:nvSpPr>
                  <p:spPr>
                    <a:xfrm rot="10800000">
                      <a:off x="3148392" y="-420304"/>
                      <a:ext cx="131887" cy="179753"/>
                    </a:xfrm>
                    <a:prstGeom prst="triangle">
                      <a:avLst>
                        <a:gd fmla="val 50000" name="adj"/>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sp>
            <p:nvSpPr>
              <p:cNvPr id="1385" name="Google Shape;1385;p27"/>
              <p:cNvSpPr/>
              <p:nvPr/>
            </p:nvSpPr>
            <p:spPr>
              <a:xfrm>
                <a:off x="-3786437" y="540535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386" name="Google Shape;1386;p27"/>
              <p:cNvGrpSpPr/>
              <p:nvPr/>
            </p:nvGrpSpPr>
            <p:grpSpPr>
              <a:xfrm>
                <a:off x="-376736" y="5269335"/>
                <a:ext cx="283685" cy="283685"/>
                <a:chOff x="-510741" y="5913713"/>
                <a:chExt cx="267555" cy="267555"/>
              </a:xfrm>
            </p:grpSpPr>
            <p:sp>
              <p:nvSpPr>
                <p:cNvPr id="1387" name="Google Shape;1387;p27"/>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388" name="Google Shape;1388;p27"/>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nvGrpSpPr>
            <p:cNvPr id="1389" name="Google Shape;1389;p27"/>
            <p:cNvGrpSpPr/>
            <p:nvPr/>
          </p:nvGrpSpPr>
          <p:grpSpPr>
            <a:xfrm>
              <a:off x="-3786165" y="1"/>
              <a:ext cx="3593091" cy="3570215"/>
              <a:chOff x="-3786165" y="1"/>
              <a:chExt cx="3593091" cy="3570215"/>
            </a:xfrm>
          </p:grpSpPr>
          <p:sp>
            <p:nvSpPr>
              <p:cNvPr id="1390" name="Google Shape;1390;p27"/>
              <p:cNvSpPr/>
              <p:nvPr/>
            </p:nvSpPr>
            <p:spPr>
              <a:xfrm>
                <a:off x="-3786165" y="1"/>
                <a:ext cx="3593091" cy="3570215"/>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INVOEGEN/OPMAKEN</a:t>
                </a:r>
                <a:endParaRPr sz="1100"/>
              </a:p>
            </p:txBody>
          </p:sp>
          <p:sp>
            <p:nvSpPr>
              <p:cNvPr id="1391" name="Google Shape;1391;p27"/>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392" name="Google Shape;1392;p27"/>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grafiek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grafiek in te voegen</a:t>
                </a:r>
                <a:br>
                  <a:rPr b="0" i="0" lang="de" sz="900" u="none" cap="none" strike="noStrike">
                    <a:solidFill>
                      <a:srgbClr val="000000"/>
                    </a:solidFill>
                    <a:latin typeface="Calibri"/>
                    <a:ea typeface="Calibri"/>
                    <a:cs typeface="Calibri"/>
                    <a:sym typeface="Calibri"/>
                  </a:rPr>
                </a:b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sp>
            <p:nvSpPr>
              <p:cNvPr id="1393" name="Google Shape;1393;p27"/>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394" name="Google Shape;1394;p27"/>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395" name="Google Shape;1395;p27"/>
              <p:cNvGrpSpPr/>
              <p:nvPr/>
            </p:nvGrpSpPr>
            <p:grpSpPr>
              <a:xfrm>
                <a:off x="-3311319" y="2164285"/>
                <a:ext cx="825500" cy="209550"/>
                <a:chOff x="13504624" y="2482850"/>
                <a:chExt cx="825500" cy="209550"/>
              </a:xfrm>
            </p:grpSpPr>
            <p:sp>
              <p:nvSpPr>
                <p:cNvPr id="1396" name="Google Shape;1396;p27"/>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397" name="Google Shape;1397;p27"/>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398" name="Google Shape;1398;p27"/>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grpSp>
            <p:nvGrpSpPr>
              <p:cNvPr id="1399" name="Google Shape;1399;p27"/>
              <p:cNvGrpSpPr/>
              <p:nvPr/>
            </p:nvGrpSpPr>
            <p:grpSpPr>
              <a:xfrm>
                <a:off x="-3316599" y="1232480"/>
                <a:ext cx="289372" cy="314992"/>
                <a:chOff x="7322769" y="-310267"/>
                <a:chExt cx="289372" cy="314992"/>
              </a:xfrm>
            </p:grpSpPr>
            <p:sp>
              <p:nvSpPr>
                <p:cNvPr id="1400" name="Google Shape;1400;p27"/>
                <p:cNvSpPr/>
                <p:nvPr/>
              </p:nvSpPr>
              <p:spPr>
                <a:xfrm>
                  <a:off x="7322769" y="-211712"/>
                  <a:ext cx="79156" cy="21643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401" name="Google Shape;1401;p27"/>
                <p:cNvSpPr/>
                <p:nvPr/>
              </p:nvSpPr>
              <p:spPr>
                <a:xfrm>
                  <a:off x="7427035" y="-310267"/>
                  <a:ext cx="79156" cy="314992"/>
                </a:xfrm>
                <a:prstGeom prst="rect">
                  <a:avLst/>
                </a:prstGeom>
                <a:solidFill>
                  <a:srgbClr val="FFCC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402" name="Google Shape;1402;p27"/>
                <p:cNvSpPr/>
                <p:nvPr/>
              </p:nvSpPr>
              <p:spPr>
                <a:xfrm>
                  <a:off x="7532985" y="-240134"/>
                  <a:ext cx="79156" cy="244859"/>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sp>
            <p:nvSpPr>
              <p:cNvPr id="1403" name="Google Shape;1403;p27"/>
              <p:cNvSpPr/>
              <p:nvPr/>
            </p:nvSpPr>
            <p:spPr>
              <a:xfrm>
                <a:off x="-3603587" y="255560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404" name="Google Shape;1404;p27"/>
              <p:cNvSpPr/>
              <p:nvPr/>
            </p:nvSpPr>
            <p:spPr>
              <a:xfrm>
                <a:off x="-3319415" y="2555610"/>
                <a:ext cx="2944682" cy="47686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Verander de opmaak van de grafiek door onderdelen van de grafiek aan te klikken en naar de tab </a:t>
                </a:r>
                <a:r>
                  <a:rPr b="1" i="0" lang="de" sz="900" u="none" cap="none" strike="noStrike">
                    <a:solidFill>
                      <a:srgbClr val="000000"/>
                    </a:solidFill>
                    <a:latin typeface="Calibri"/>
                    <a:ea typeface="Calibri"/>
                    <a:cs typeface="Calibri"/>
                    <a:sym typeface="Calibri"/>
                  </a:rPr>
                  <a:t>‘Opmaak’ </a:t>
                </a:r>
                <a:r>
                  <a:rPr b="0" i="0" lang="de" sz="900" u="none" cap="none" strike="noStrike">
                    <a:solidFill>
                      <a:srgbClr val="000000"/>
                    </a:solidFill>
                    <a:latin typeface="Calibri"/>
                    <a:ea typeface="Calibri"/>
                    <a:cs typeface="Calibri"/>
                    <a:sym typeface="Calibri"/>
                  </a:rPr>
                  <a:t>te gaan. </a:t>
                </a:r>
                <a:endParaRPr sz="1100"/>
              </a:p>
            </p:txBody>
          </p:sp>
          <p:grpSp>
            <p:nvGrpSpPr>
              <p:cNvPr id="1405" name="Google Shape;1405;p27"/>
              <p:cNvGrpSpPr/>
              <p:nvPr/>
            </p:nvGrpSpPr>
            <p:grpSpPr>
              <a:xfrm>
                <a:off x="-3312582" y="3144513"/>
                <a:ext cx="576000" cy="246597"/>
                <a:chOff x="-3312582" y="1060763"/>
                <a:chExt cx="576000" cy="246597"/>
              </a:xfrm>
            </p:grpSpPr>
            <p:sp>
              <p:nvSpPr>
                <p:cNvPr id="1406" name="Google Shape;1406;p27"/>
                <p:cNvSpPr/>
                <p:nvPr/>
              </p:nvSpPr>
              <p:spPr>
                <a:xfrm>
                  <a:off x="-3312582" y="1060763"/>
                  <a:ext cx="576000" cy="215451"/>
                </a:xfrm>
                <a:prstGeom prst="rect">
                  <a:avLst/>
                </a:prstGeom>
                <a:solidFill>
                  <a:srgbClr val="F8F8F8"/>
                </a:solidFill>
                <a:ln cap="flat" cmpd="sng" w="9525">
                  <a:solidFill>
                    <a:srgbClr val="F2F2F2"/>
                  </a:solidFill>
                  <a:prstDash val="solid"/>
                  <a:miter lim="800000"/>
                  <a:headEnd len="sm" w="sm" type="none"/>
                  <a:tailEnd len="sm" w="sm" type="none"/>
                </a:ln>
              </p:spPr>
              <p:txBody>
                <a:bodyPr anchorCtr="0" anchor="t" bIns="0" lIns="0" spcFirstLastPara="1" rIns="0" wrap="square" tIns="13500">
                  <a:noAutofit/>
                </a:bodyPr>
                <a:lstStyle/>
                <a:p>
                  <a:pPr indent="0" lvl="0" marL="0" marR="0" rtl="0" algn="ctr">
                    <a:spcBef>
                      <a:spcPts val="0"/>
                    </a:spcBef>
                    <a:spcAft>
                      <a:spcPts val="0"/>
                    </a:spcAft>
                    <a:buNone/>
                  </a:pPr>
                  <a:r>
                    <a:rPr b="1" lang="de" sz="800">
                      <a:solidFill>
                        <a:srgbClr val="B74629"/>
                      </a:solidFill>
                      <a:latin typeface="Calibri"/>
                      <a:ea typeface="Calibri"/>
                      <a:cs typeface="Calibri"/>
                      <a:sym typeface="Calibri"/>
                    </a:rPr>
                    <a:t>Opmaak</a:t>
                  </a:r>
                  <a:endParaRPr sz="1100"/>
                </a:p>
              </p:txBody>
            </p:sp>
            <p:sp>
              <p:nvSpPr>
                <p:cNvPr id="1407" name="Google Shape;1407;p27"/>
                <p:cNvSpPr/>
                <p:nvPr/>
              </p:nvSpPr>
              <p:spPr>
                <a:xfrm>
                  <a:off x="-3312582" y="1280189"/>
                  <a:ext cx="576000"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 TABEL">
  <p:cSld name="TEKST + TABEL">
    <p:spTree>
      <p:nvGrpSpPr>
        <p:cNvPr id="1408" name="Shape 1408"/>
        <p:cNvGrpSpPr/>
        <p:nvPr/>
      </p:nvGrpSpPr>
      <p:grpSpPr>
        <a:xfrm>
          <a:off x="0" y="0"/>
          <a:ext cx="0" cy="0"/>
          <a:chOff x="0" y="0"/>
          <a:chExt cx="0" cy="0"/>
        </a:xfrm>
      </p:grpSpPr>
      <p:sp>
        <p:nvSpPr>
          <p:cNvPr id="1409" name="Google Shape;1409;p28"/>
          <p:cNvSpPr txBox="1"/>
          <p:nvPr>
            <p:ph type="title"/>
          </p:nvPr>
        </p:nvSpPr>
        <p:spPr>
          <a:xfrm>
            <a:off x="386954" y="535781"/>
            <a:ext cx="8370093" cy="65841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0" name="Google Shape;1410;p28"/>
          <p:cNvSpPr txBox="1"/>
          <p:nvPr>
            <p:ph idx="1" type="body"/>
          </p:nvPr>
        </p:nvSpPr>
        <p:spPr>
          <a:xfrm>
            <a:off x="386954" y="1323975"/>
            <a:ext cx="4023122" cy="3431381"/>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sp>
        <p:nvSpPr>
          <p:cNvPr id="1411" name="Google Shape;1411;p28"/>
          <p:cNvSpPr/>
          <p:nvPr/>
        </p:nvSpPr>
        <p:spPr>
          <a:xfrm>
            <a:off x="0" y="-322119"/>
            <a:ext cx="1773082"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TEKST + TABEL</a:t>
            </a:r>
            <a:endParaRPr sz="1100"/>
          </a:p>
        </p:txBody>
      </p:sp>
      <p:sp>
        <p:nvSpPr>
          <p:cNvPr id="1412" name="Google Shape;1412;p28"/>
          <p:cNvSpPr txBox="1"/>
          <p:nvPr>
            <p:ph idx="2"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413" name="Google Shape;1413;p28"/>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414" name="Google Shape;1414;p28"/>
          <p:cNvGrpSpPr/>
          <p:nvPr/>
        </p:nvGrpSpPr>
        <p:grpSpPr>
          <a:xfrm>
            <a:off x="-2839828" y="0"/>
            <a:ext cx="2770040" cy="4019512"/>
            <a:chOff x="-3786437" y="0"/>
            <a:chExt cx="3693386" cy="5359349"/>
          </a:xfrm>
        </p:grpSpPr>
        <p:sp>
          <p:nvSpPr>
            <p:cNvPr id="1415" name="Google Shape;1415;p28"/>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1416" name="Google Shape;1416;p28"/>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417" name="Google Shape;1417;p28"/>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1418" name="Google Shape;1418;p28"/>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419" name="Google Shape;1419;p28"/>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1420" name="Google Shape;1420;p28"/>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1421" name="Google Shape;1421;p28"/>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422" name="Google Shape;1422;p28"/>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1423" name="Google Shape;1423;p28"/>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424" name="Google Shape;1424;p28"/>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1425" name="Google Shape;1425;p28"/>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1426" name="Google Shape;1426;p28"/>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1427" name="Google Shape;1427;p28"/>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1428" name="Google Shape;1428;p28"/>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429" name="Google Shape;1429;p28"/>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430" name="Google Shape;1430;p28"/>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431" name="Google Shape;1431;p28"/>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432" name="Google Shape;1432;p28"/>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433" name="Google Shape;1433;p28"/>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434" name="Google Shape;1434;p28"/>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435" name="Google Shape;1435;p28"/>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436" name="Google Shape;1436;p28"/>
            <p:cNvGrpSpPr/>
            <p:nvPr/>
          </p:nvGrpSpPr>
          <p:grpSpPr>
            <a:xfrm>
              <a:off x="-376736" y="4400186"/>
              <a:ext cx="283685" cy="283685"/>
              <a:chOff x="-510741" y="5913713"/>
              <a:chExt cx="267555" cy="267555"/>
            </a:xfrm>
          </p:grpSpPr>
          <p:sp>
            <p:nvSpPr>
              <p:cNvPr id="1437" name="Google Shape;1437;p28"/>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438" name="Google Shape;1438;p2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439" name="Google Shape;1439;p28"/>
            <p:cNvGrpSpPr/>
            <p:nvPr/>
          </p:nvGrpSpPr>
          <p:grpSpPr>
            <a:xfrm>
              <a:off x="-3605171" y="458674"/>
              <a:ext cx="3234311" cy="558875"/>
              <a:chOff x="-3605171" y="458674"/>
              <a:chExt cx="3234311" cy="558875"/>
            </a:xfrm>
          </p:grpSpPr>
          <p:sp>
            <p:nvSpPr>
              <p:cNvPr id="1440" name="Google Shape;1440;p28"/>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441" name="Google Shape;1441;p28"/>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442" name="Google Shape;1442;p28"/>
              <p:cNvGrpSpPr/>
              <p:nvPr/>
            </p:nvGrpSpPr>
            <p:grpSpPr>
              <a:xfrm>
                <a:off x="-3386247" y="830871"/>
                <a:ext cx="139423" cy="109566"/>
                <a:chOff x="-2866744" y="827071"/>
                <a:chExt cx="168701" cy="132575"/>
              </a:xfrm>
            </p:grpSpPr>
            <p:grpSp>
              <p:nvGrpSpPr>
                <p:cNvPr id="1443" name="Google Shape;1443;p28"/>
                <p:cNvGrpSpPr/>
                <p:nvPr/>
              </p:nvGrpSpPr>
              <p:grpSpPr>
                <a:xfrm>
                  <a:off x="-2866744" y="827071"/>
                  <a:ext cx="168701" cy="132575"/>
                  <a:chOff x="-2866744" y="827071"/>
                  <a:chExt cx="168701" cy="132575"/>
                </a:xfrm>
              </p:grpSpPr>
              <p:cxnSp>
                <p:nvCxnSpPr>
                  <p:cNvPr id="1444" name="Google Shape;1444;p2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45" name="Google Shape;1445;p2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46" name="Google Shape;1446;p2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47" name="Google Shape;1447;p2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48" name="Google Shape;1448;p2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49" name="Google Shape;1449;p2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450" name="Google Shape;1450;p28"/>
              <p:cNvGrpSpPr/>
              <p:nvPr/>
            </p:nvGrpSpPr>
            <p:grpSpPr>
              <a:xfrm>
                <a:off x="-3605171" y="830871"/>
                <a:ext cx="139423" cy="109566"/>
                <a:chOff x="-2866744" y="518074"/>
                <a:chExt cx="168701" cy="132575"/>
              </a:xfrm>
            </p:grpSpPr>
            <p:grpSp>
              <p:nvGrpSpPr>
                <p:cNvPr id="1451" name="Google Shape;1451;p28"/>
                <p:cNvGrpSpPr/>
                <p:nvPr/>
              </p:nvGrpSpPr>
              <p:grpSpPr>
                <a:xfrm>
                  <a:off x="-2866744" y="518074"/>
                  <a:ext cx="168701" cy="132575"/>
                  <a:chOff x="-2866744" y="518074"/>
                  <a:chExt cx="168701" cy="132575"/>
                </a:xfrm>
              </p:grpSpPr>
              <p:cxnSp>
                <p:nvCxnSpPr>
                  <p:cNvPr id="1452" name="Google Shape;1452;p2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53" name="Google Shape;1453;p2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54" name="Google Shape;1454;p2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55" name="Google Shape;1455;p2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56" name="Google Shape;1456;p2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57" name="Google Shape;1457;p2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458" name="Google Shape;1458;p28"/>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459" name="Google Shape;1459;p28"/>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460" name="Google Shape;1460;p28"/>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461" name="Google Shape;1461;p28"/>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462" name="Google Shape;1462;p28"/>
              <p:cNvGrpSpPr/>
              <p:nvPr/>
            </p:nvGrpSpPr>
            <p:grpSpPr>
              <a:xfrm>
                <a:off x="-2916763" y="769168"/>
                <a:ext cx="268738" cy="248381"/>
                <a:chOff x="-2916763" y="769168"/>
                <a:chExt cx="268738" cy="248381"/>
              </a:xfrm>
            </p:grpSpPr>
            <p:sp>
              <p:nvSpPr>
                <p:cNvPr id="1463" name="Google Shape;1463;p28"/>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464" name="Google Shape;1464;p28"/>
                <p:cNvGrpSpPr/>
                <p:nvPr/>
              </p:nvGrpSpPr>
              <p:grpSpPr>
                <a:xfrm>
                  <a:off x="-2866744" y="827071"/>
                  <a:ext cx="168701" cy="132575"/>
                  <a:chOff x="-2866744" y="827071"/>
                  <a:chExt cx="168701" cy="132575"/>
                </a:xfrm>
              </p:grpSpPr>
              <p:cxnSp>
                <p:nvCxnSpPr>
                  <p:cNvPr id="1465" name="Google Shape;1465;p28"/>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66" name="Google Shape;1466;p28"/>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67" name="Google Shape;1467;p28"/>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68" name="Google Shape;1468;p28"/>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69" name="Google Shape;1469;p28"/>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70" name="Google Shape;1470;p28"/>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471" name="Google Shape;1471;p28"/>
              <p:cNvGrpSpPr/>
              <p:nvPr/>
            </p:nvGrpSpPr>
            <p:grpSpPr>
              <a:xfrm>
                <a:off x="-2916763" y="460171"/>
                <a:ext cx="268738" cy="248381"/>
                <a:chOff x="-2916763" y="460171"/>
                <a:chExt cx="268738" cy="248381"/>
              </a:xfrm>
            </p:grpSpPr>
            <p:sp>
              <p:nvSpPr>
                <p:cNvPr id="1472" name="Google Shape;1472;p28"/>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473" name="Google Shape;1473;p28"/>
                <p:cNvGrpSpPr/>
                <p:nvPr/>
              </p:nvGrpSpPr>
              <p:grpSpPr>
                <a:xfrm>
                  <a:off x="-2866744" y="518074"/>
                  <a:ext cx="168701" cy="132575"/>
                  <a:chOff x="-2866744" y="518074"/>
                  <a:chExt cx="168701" cy="132575"/>
                </a:xfrm>
              </p:grpSpPr>
              <p:cxnSp>
                <p:nvCxnSpPr>
                  <p:cNvPr id="1474" name="Google Shape;1474;p28"/>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5" name="Google Shape;1475;p28"/>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6" name="Google Shape;1476;p28"/>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7" name="Google Shape;1477;p28"/>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478" name="Google Shape;1478;p28"/>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479" name="Google Shape;1479;p28"/>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480" name="Google Shape;1480;p28"/>
          <p:cNvGrpSpPr/>
          <p:nvPr/>
        </p:nvGrpSpPr>
        <p:grpSpPr>
          <a:xfrm>
            <a:off x="9283196" y="1"/>
            <a:ext cx="2770040" cy="4675014"/>
            <a:chOff x="-3786437" y="1"/>
            <a:chExt cx="3693386" cy="6233352"/>
          </a:xfrm>
        </p:grpSpPr>
        <p:grpSp>
          <p:nvGrpSpPr>
            <p:cNvPr id="1481" name="Google Shape;1481;p28"/>
            <p:cNvGrpSpPr/>
            <p:nvPr/>
          </p:nvGrpSpPr>
          <p:grpSpPr>
            <a:xfrm>
              <a:off x="-3786437" y="3752148"/>
              <a:ext cx="3693386" cy="2481205"/>
              <a:chOff x="-3786437" y="3752148"/>
              <a:chExt cx="3693386" cy="2481205"/>
            </a:xfrm>
          </p:grpSpPr>
          <p:sp>
            <p:nvSpPr>
              <p:cNvPr id="1482" name="Google Shape;1482;p28"/>
              <p:cNvSpPr/>
              <p:nvPr/>
            </p:nvSpPr>
            <p:spPr>
              <a:xfrm>
                <a:off x="-3786165" y="3752148"/>
                <a:ext cx="3593091" cy="1752600"/>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DATA BEWERKEN</a:t>
                </a:r>
                <a:endParaRPr sz="1100"/>
              </a:p>
            </p:txBody>
          </p:sp>
          <p:sp>
            <p:nvSpPr>
              <p:cNvPr id="1483" name="Google Shape;1483;p28"/>
              <p:cNvSpPr/>
              <p:nvPr/>
            </p:nvSpPr>
            <p:spPr>
              <a:xfrm>
                <a:off x="-3603587" y="421674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484" name="Google Shape;1484;p28"/>
              <p:cNvSpPr/>
              <p:nvPr/>
            </p:nvSpPr>
            <p:spPr>
              <a:xfrm>
                <a:off x="-3319415" y="4216747"/>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kies </a:t>
                </a:r>
                <a:r>
                  <a:rPr b="1" i="0" lang="de" sz="900" u="none" cap="none" strike="noStrike">
                    <a:solidFill>
                      <a:srgbClr val="000000"/>
                    </a:solidFill>
                    <a:latin typeface="Calibri"/>
                    <a:ea typeface="Calibri"/>
                    <a:cs typeface="Calibri"/>
                    <a:sym typeface="Calibri"/>
                  </a:rPr>
                  <a:t>‘Gegevens bewerken’</a:t>
                </a:r>
                <a:r>
                  <a:rPr b="0" i="0" lang="de" sz="900" u="none" cap="none" strike="noStrike">
                    <a:solidFill>
                      <a:srgbClr val="000000"/>
                    </a:solidFill>
                    <a:latin typeface="Calibri"/>
                    <a:ea typeface="Calibri"/>
                    <a:cs typeface="Calibri"/>
                    <a:sym typeface="Calibri"/>
                  </a:rPr>
                  <a:t>.</a:t>
                </a:r>
                <a:endParaRPr sz="1100"/>
              </a:p>
            </p:txBody>
          </p:sp>
          <p:grpSp>
            <p:nvGrpSpPr>
              <p:cNvPr id="1485" name="Google Shape;1485;p28"/>
              <p:cNvGrpSpPr/>
              <p:nvPr/>
            </p:nvGrpSpPr>
            <p:grpSpPr>
              <a:xfrm>
                <a:off x="-3314821" y="4656539"/>
                <a:ext cx="1495189" cy="563933"/>
                <a:chOff x="-3314821" y="3310415"/>
                <a:chExt cx="1495189" cy="563933"/>
              </a:xfrm>
            </p:grpSpPr>
            <p:sp>
              <p:nvSpPr>
                <p:cNvPr id="1486" name="Google Shape;1486;p28"/>
                <p:cNvSpPr/>
                <p:nvPr/>
              </p:nvSpPr>
              <p:spPr>
                <a:xfrm>
                  <a:off x="-3314821" y="3310415"/>
                  <a:ext cx="1403797"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487" name="Google Shape;1487;p28"/>
                <p:cNvSpPr/>
                <p:nvPr/>
              </p:nvSpPr>
              <p:spPr>
                <a:xfrm>
                  <a:off x="-3304719" y="3564140"/>
                  <a:ext cx="13878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488" name="Google Shape;1488;p28"/>
                <p:cNvSpPr txBox="1"/>
                <p:nvPr/>
              </p:nvSpPr>
              <p:spPr>
                <a:xfrm>
                  <a:off x="-3122115" y="3369117"/>
                  <a:ext cx="1258624"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Grafiektype wijzigen</a:t>
                  </a:r>
                  <a:endParaRPr sz="1100"/>
                </a:p>
              </p:txBody>
            </p:sp>
            <p:sp>
              <p:nvSpPr>
                <p:cNvPr id="1489" name="Google Shape;1489;p28"/>
                <p:cNvSpPr txBox="1"/>
                <p:nvPr/>
              </p:nvSpPr>
              <p:spPr>
                <a:xfrm>
                  <a:off x="-3115840" y="3624236"/>
                  <a:ext cx="1296208"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Gegevens bewerken</a:t>
                  </a:r>
                  <a:endParaRPr sz="1100"/>
                </a:p>
              </p:txBody>
            </p:sp>
            <p:sp>
              <p:nvSpPr>
                <p:cNvPr id="1490" name="Google Shape;1490;p28"/>
                <p:cNvSpPr/>
                <p:nvPr/>
              </p:nvSpPr>
              <p:spPr>
                <a:xfrm>
                  <a:off x="-1959834" y="3694348"/>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grpSp>
              <p:nvGrpSpPr>
                <p:cNvPr id="1491" name="Google Shape;1491;p28"/>
                <p:cNvGrpSpPr/>
                <p:nvPr/>
              </p:nvGrpSpPr>
              <p:grpSpPr>
                <a:xfrm>
                  <a:off x="-3261976" y="3361742"/>
                  <a:ext cx="139861" cy="152244"/>
                  <a:chOff x="12574450" y="6053892"/>
                  <a:chExt cx="169232" cy="184215"/>
                </a:xfrm>
              </p:grpSpPr>
              <p:sp>
                <p:nvSpPr>
                  <p:cNvPr id="1492" name="Google Shape;1492;p28"/>
                  <p:cNvSpPr/>
                  <p:nvPr/>
                </p:nvSpPr>
                <p:spPr>
                  <a:xfrm>
                    <a:off x="12574450" y="6111529"/>
                    <a:ext cx="46293" cy="12657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493" name="Google Shape;1493;p28"/>
                  <p:cNvSpPr/>
                  <p:nvPr/>
                </p:nvSpPr>
                <p:spPr>
                  <a:xfrm>
                    <a:off x="12635427" y="6053892"/>
                    <a:ext cx="46293" cy="184215"/>
                  </a:xfrm>
                  <a:prstGeom prst="rect">
                    <a:avLst/>
                  </a:prstGeom>
                  <a:solidFill>
                    <a:srgbClr val="EDC8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494" name="Google Shape;1494;p28"/>
                  <p:cNvSpPr/>
                  <p:nvPr/>
                </p:nvSpPr>
                <p:spPr>
                  <a:xfrm>
                    <a:off x="12697389" y="6094907"/>
                    <a:ext cx="46293" cy="143200"/>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495" name="Google Shape;1495;p28"/>
                <p:cNvGrpSpPr/>
                <p:nvPr/>
              </p:nvGrpSpPr>
              <p:grpSpPr>
                <a:xfrm>
                  <a:off x="-3261070" y="3635199"/>
                  <a:ext cx="160688" cy="145484"/>
                  <a:chOff x="-3261070" y="3620931"/>
                  <a:chExt cx="184486" cy="167031"/>
                </a:xfrm>
              </p:grpSpPr>
              <p:sp>
                <p:nvSpPr>
                  <p:cNvPr id="1496" name="Google Shape;1496;p28"/>
                  <p:cNvSpPr/>
                  <p:nvPr/>
                </p:nvSpPr>
                <p:spPr>
                  <a:xfrm>
                    <a:off x="-3261070" y="3643881"/>
                    <a:ext cx="142985" cy="9520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497" name="Google Shape;1497;p28"/>
                  <p:cNvGrpSpPr/>
                  <p:nvPr/>
                </p:nvGrpSpPr>
                <p:grpSpPr>
                  <a:xfrm>
                    <a:off x="-3261070" y="3622063"/>
                    <a:ext cx="141113" cy="117345"/>
                    <a:chOff x="1094874" y="-878306"/>
                    <a:chExt cx="867364" cy="613611"/>
                  </a:xfrm>
                </p:grpSpPr>
                <p:cxnSp>
                  <p:nvCxnSpPr>
                    <p:cNvPr id="1498" name="Google Shape;1498;p28"/>
                    <p:cNvCxnSpPr/>
                    <p:nvPr/>
                  </p:nvCxnSpPr>
                  <p:spPr>
                    <a:xfrm>
                      <a:off x="1094874" y="-878305"/>
                      <a:ext cx="0" cy="613610"/>
                    </a:xfrm>
                    <a:prstGeom prst="straightConnector1">
                      <a:avLst/>
                    </a:prstGeom>
                    <a:noFill/>
                    <a:ln cap="flat" cmpd="sng" w="9525">
                      <a:solidFill>
                        <a:srgbClr val="818181"/>
                      </a:solidFill>
                      <a:prstDash val="solid"/>
                      <a:miter lim="800000"/>
                      <a:headEnd len="sm" w="sm" type="none"/>
                      <a:tailEnd len="sm" w="sm" type="none"/>
                    </a:ln>
                  </p:spPr>
                </p:cxnSp>
                <p:cxnSp>
                  <p:nvCxnSpPr>
                    <p:cNvPr id="1499" name="Google Shape;1499;p28"/>
                    <p:cNvCxnSpPr/>
                    <p:nvPr/>
                  </p:nvCxnSpPr>
                  <p:spPr>
                    <a:xfrm>
                      <a:off x="1962238" y="-878306"/>
                      <a:ext cx="0" cy="613611"/>
                    </a:xfrm>
                    <a:prstGeom prst="straightConnector1">
                      <a:avLst/>
                    </a:prstGeom>
                    <a:noFill/>
                    <a:ln cap="flat" cmpd="sng" w="9525">
                      <a:solidFill>
                        <a:srgbClr val="818181"/>
                      </a:solidFill>
                      <a:prstDash val="solid"/>
                      <a:miter lim="800000"/>
                      <a:headEnd len="sm" w="sm" type="none"/>
                      <a:tailEnd len="sm" w="sm" type="none"/>
                    </a:ln>
                  </p:spPr>
                </p:cxnSp>
                <p:grpSp>
                  <p:nvGrpSpPr>
                    <p:cNvPr id="1500" name="Google Shape;1500;p28"/>
                    <p:cNvGrpSpPr/>
                    <p:nvPr/>
                  </p:nvGrpSpPr>
                  <p:grpSpPr>
                    <a:xfrm>
                      <a:off x="1270535" y="-878306"/>
                      <a:ext cx="526983" cy="613611"/>
                      <a:chOff x="1270535" y="-745959"/>
                      <a:chExt cx="526983" cy="481264"/>
                    </a:xfrm>
                  </p:grpSpPr>
                  <p:cxnSp>
                    <p:nvCxnSpPr>
                      <p:cNvPr id="1501" name="Google Shape;1501;p28"/>
                      <p:cNvCxnSpPr/>
                      <p:nvPr/>
                    </p:nvCxnSpPr>
                    <p:spPr>
                      <a:xfrm>
                        <a:off x="1446196"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02" name="Google Shape;1502;p28"/>
                      <p:cNvCxnSpPr/>
                      <p:nvPr/>
                    </p:nvCxnSpPr>
                    <p:spPr>
                      <a:xfrm>
                        <a:off x="1270535"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03" name="Google Shape;1503;p28"/>
                      <p:cNvCxnSpPr/>
                      <p:nvPr/>
                    </p:nvCxnSpPr>
                    <p:spPr>
                      <a:xfrm>
                        <a:off x="1621857"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04" name="Google Shape;1504;p28"/>
                      <p:cNvCxnSpPr/>
                      <p:nvPr/>
                    </p:nvCxnSpPr>
                    <p:spPr>
                      <a:xfrm>
                        <a:off x="1797518" y="-745959"/>
                        <a:ext cx="0" cy="481264"/>
                      </a:xfrm>
                      <a:prstGeom prst="straightConnector1">
                        <a:avLst/>
                      </a:prstGeom>
                      <a:noFill/>
                      <a:ln cap="flat" cmpd="sng" w="9525">
                        <a:solidFill>
                          <a:srgbClr val="818181"/>
                        </a:solidFill>
                        <a:prstDash val="solid"/>
                        <a:miter lim="800000"/>
                        <a:headEnd len="sm" w="sm" type="none"/>
                        <a:tailEnd len="sm" w="sm" type="none"/>
                      </a:ln>
                    </p:spPr>
                  </p:cxnSp>
                </p:grpSp>
              </p:grpSp>
              <p:cxnSp>
                <p:nvCxnSpPr>
                  <p:cNvPr id="1505" name="Google Shape;1505;p28"/>
                  <p:cNvCxnSpPr/>
                  <p:nvPr/>
                </p:nvCxnSpPr>
                <p:spPr>
                  <a:xfrm rot="10800000">
                    <a:off x="-3260471" y="3739408"/>
                    <a:ext cx="143329" cy="0"/>
                  </a:xfrm>
                  <a:prstGeom prst="straightConnector1">
                    <a:avLst/>
                  </a:prstGeom>
                  <a:noFill/>
                  <a:ln cap="flat" cmpd="sng" w="9525">
                    <a:solidFill>
                      <a:srgbClr val="818181"/>
                    </a:solidFill>
                    <a:prstDash val="solid"/>
                    <a:miter lim="800000"/>
                    <a:headEnd len="sm" w="sm" type="none"/>
                    <a:tailEnd len="sm" w="sm" type="none"/>
                  </a:ln>
                </p:spPr>
              </p:cxnSp>
              <p:cxnSp>
                <p:nvCxnSpPr>
                  <p:cNvPr id="1506" name="Google Shape;1506;p28"/>
                  <p:cNvCxnSpPr/>
                  <p:nvPr/>
                </p:nvCxnSpPr>
                <p:spPr>
                  <a:xfrm rot="10800000">
                    <a:off x="-3261070" y="3713352"/>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507" name="Google Shape;1507;p28"/>
                  <p:cNvCxnSpPr/>
                  <p:nvPr/>
                </p:nvCxnSpPr>
                <p:spPr>
                  <a:xfrm rot="10800000">
                    <a:off x="-3261070" y="3689677"/>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508" name="Google Shape;1508;p28"/>
                  <p:cNvCxnSpPr/>
                  <p:nvPr/>
                </p:nvCxnSpPr>
                <p:spPr>
                  <a:xfrm rot="10800000">
                    <a:off x="-3261070" y="3663621"/>
                    <a:ext cx="142893" cy="0"/>
                  </a:xfrm>
                  <a:prstGeom prst="straightConnector1">
                    <a:avLst/>
                  </a:prstGeom>
                  <a:noFill/>
                  <a:ln cap="flat" cmpd="sng" w="9525">
                    <a:solidFill>
                      <a:srgbClr val="818181"/>
                    </a:solidFill>
                    <a:prstDash val="solid"/>
                    <a:miter lim="800000"/>
                    <a:headEnd len="sm" w="sm" type="none"/>
                    <a:tailEnd len="sm" w="sm" type="none"/>
                  </a:ln>
                </p:spPr>
              </p:cxnSp>
              <p:sp>
                <p:nvSpPr>
                  <p:cNvPr id="1509" name="Google Shape;1509;p28"/>
                  <p:cNvSpPr/>
                  <p:nvPr/>
                </p:nvSpPr>
                <p:spPr>
                  <a:xfrm>
                    <a:off x="-3261070" y="3620931"/>
                    <a:ext cx="142893" cy="24910"/>
                  </a:xfrm>
                  <a:prstGeom prst="rect">
                    <a:avLst/>
                  </a:prstGeom>
                  <a:solidFill>
                    <a:srgbClr val="81818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510" name="Google Shape;1510;p28"/>
                  <p:cNvGrpSpPr/>
                  <p:nvPr/>
                </p:nvGrpSpPr>
                <p:grpSpPr>
                  <a:xfrm rot="2700000">
                    <a:off x="-3158000" y="3650045"/>
                    <a:ext cx="34350" cy="147351"/>
                    <a:chOff x="3148392" y="-836646"/>
                    <a:chExt cx="132124" cy="596095"/>
                  </a:xfrm>
                </p:grpSpPr>
                <p:sp>
                  <p:nvSpPr>
                    <p:cNvPr id="1511" name="Google Shape;1511;p28"/>
                    <p:cNvSpPr/>
                    <p:nvPr/>
                  </p:nvSpPr>
                  <p:spPr>
                    <a:xfrm>
                      <a:off x="3148632" y="-725510"/>
                      <a:ext cx="131884" cy="281356"/>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12" name="Google Shape;1512;p28"/>
                    <p:cNvSpPr/>
                    <p:nvPr/>
                  </p:nvSpPr>
                  <p:spPr>
                    <a:xfrm>
                      <a:off x="3148556" y="-836646"/>
                      <a:ext cx="131882" cy="87614"/>
                    </a:xfrm>
                    <a:prstGeom prst="round2SameRect">
                      <a:avLst>
                        <a:gd fmla="val 50000" name="adj1"/>
                        <a:gd fmla="val 0" name="adj2"/>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13" name="Google Shape;1513;p28"/>
                    <p:cNvSpPr/>
                    <p:nvPr/>
                  </p:nvSpPr>
                  <p:spPr>
                    <a:xfrm rot="10800000">
                      <a:off x="3148392" y="-420304"/>
                      <a:ext cx="131887" cy="179753"/>
                    </a:xfrm>
                    <a:prstGeom prst="triangle">
                      <a:avLst>
                        <a:gd fmla="val 50000" name="adj"/>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sp>
            <p:nvSpPr>
              <p:cNvPr id="1514" name="Google Shape;1514;p28"/>
              <p:cNvSpPr/>
              <p:nvPr/>
            </p:nvSpPr>
            <p:spPr>
              <a:xfrm>
                <a:off x="-3786437" y="540535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515" name="Google Shape;1515;p28"/>
              <p:cNvGrpSpPr/>
              <p:nvPr/>
            </p:nvGrpSpPr>
            <p:grpSpPr>
              <a:xfrm>
                <a:off x="-376736" y="5269335"/>
                <a:ext cx="283685" cy="283685"/>
                <a:chOff x="-510741" y="5913713"/>
                <a:chExt cx="267555" cy="267555"/>
              </a:xfrm>
            </p:grpSpPr>
            <p:sp>
              <p:nvSpPr>
                <p:cNvPr id="1516" name="Google Shape;1516;p28"/>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517" name="Google Shape;1517;p28"/>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nvGrpSpPr>
            <p:cNvPr id="1518" name="Google Shape;1518;p28"/>
            <p:cNvGrpSpPr/>
            <p:nvPr/>
          </p:nvGrpSpPr>
          <p:grpSpPr>
            <a:xfrm>
              <a:off x="-3786165" y="1"/>
              <a:ext cx="3593091" cy="3570215"/>
              <a:chOff x="-3786165" y="1"/>
              <a:chExt cx="3593091" cy="3570215"/>
            </a:xfrm>
          </p:grpSpPr>
          <p:sp>
            <p:nvSpPr>
              <p:cNvPr id="1519" name="Google Shape;1519;p28"/>
              <p:cNvSpPr/>
              <p:nvPr/>
            </p:nvSpPr>
            <p:spPr>
              <a:xfrm>
                <a:off x="-3786165" y="1"/>
                <a:ext cx="3593091" cy="3570215"/>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INVOEGEN/OPMAKEN</a:t>
                </a:r>
                <a:endParaRPr sz="1100"/>
              </a:p>
            </p:txBody>
          </p:sp>
          <p:sp>
            <p:nvSpPr>
              <p:cNvPr id="1520" name="Google Shape;1520;p28"/>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521" name="Google Shape;1521;p28"/>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grafiek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grafiek in te voegen</a:t>
                </a:r>
                <a:br>
                  <a:rPr b="0" i="0" lang="de" sz="900" u="none" cap="none" strike="noStrike">
                    <a:solidFill>
                      <a:srgbClr val="000000"/>
                    </a:solidFill>
                    <a:latin typeface="Calibri"/>
                    <a:ea typeface="Calibri"/>
                    <a:cs typeface="Calibri"/>
                    <a:sym typeface="Calibri"/>
                  </a:rPr>
                </a:b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sp>
            <p:nvSpPr>
              <p:cNvPr id="1522" name="Google Shape;1522;p28"/>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523" name="Google Shape;1523;p28"/>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524" name="Google Shape;1524;p28"/>
              <p:cNvGrpSpPr/>
              <p:nvPr/>
            </p:nvGrpSpPr>
            <p:grpSpPr>
              <a:xfrm>
                <a:off x="-3311319" y="2164285"/>
                <a:ext cx="825500" cy="209550"/>
                <a:chOff x="13504624" y="2482850"/>
                <a:chExt cx="825500" cy="209550"/>
              </a:xfrm>
            </p:grpSpPr>
            <p:sp>
              <p:nvSpPr>
                <p:cNvPr id="1525" name="Google Shape;1525;p28"/>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526" name="Google Shape;1526;p28"/>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527" name="Google Shape;1527;p28"/>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grpSp>
            <p:nvGrpSpPr>
              <p:cNvPr id="1528" name="Google Shape;1528;p28"/>
              <p:cNvGrpSpPr/>
              <p:nvPr/>
            </p:nvGrpSpPr>
            <p:grpSpPr>
              <a:xfrm>
                <a:off x="-3316599" y="1232480"/>
                <a:ext cx="289372" cy="314992"/>
                <a:chOff x="7322769" y="-310267"/>
                <a:chExt cx="289372" cy="314992"/>
              </a:xfrm>
            </p:grpSpPr>
            <p:sp>
              <p:nvSpPr>
                <p:cNvPr id="1529" name="Google Shape;1529;p28"/>
                <p:cNvSpPr/>
                <p:nvPr/>
              </p:nvSpPr>
              <p:spPr>
                <a:xfrm>
                  <a:off x="7322769" y="-211712"/>
                  <a:ext cx="79156" cy="21643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30" name="Google Shape;1530;p28"/>
                <p:cNvSpPr/>
                <p:nvPr/>
              </p:nvSpPr>
              <p:spPr>
                <a:xfrm>
                  <a:off x="7427035" y="-310267"/>
                  <a:ext cx="79156" cy="314992"/>
                </a:xfrm>
                <a:prstGeom prst="rect">
                  <a:avLst/>
                </a:prstGeom>
                <a:solidFill>
                  <a:srgbClr val="FFCC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31" name="Google Shape;1531;p28"/>
                <p:cNvSpPr/>
                <p:nvPr/>
              </p:nvSpPr>
              <p:spPr>
                <a:xfrm>
                  <a:off x="7532985" y="-240134"/>
                  <a:ext cx="79156" cy="244859"/>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sp>
            <p:nvSpPr>
              <p:cNvPr id="1532" name="Google Shape;1532;p28"/>
              <p:cNvSpPr/>
              <p:nvPr/>
            </p:nvSpPr>
            <p:spPr>
              <a:xfrm>
                <a:off x="-3603587" y="255560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533" name="Google Shape;1533;p28"/>
              <p:cNvSpPr/>
              <p:nvPr/>
            </p:nvSpPr>
            <p:spPr>
              <a:xfrm>
                <a:off x="-3319415" y="2555610"/>
                <a:ext cx="2944682" cy="47686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Verander de opmaak van de grafiek door onderdelen van de grafiek aan te klikken en naar de tab </a:t>
                </a:r>
                <a:r>
                  <a:rPr b="1" i="0" lang="de" sz="900" u="none" cap="none" strike="noStrike">
                    <a:solidFill>
                      <a:srgbClr val="000000"/>
                    </a:solidFill>
                    <a:latin typeface="Calibri"/>
                    <a:ea typeface="Calibri"/>
                    <a:cs typeface="Calibri"/>
                    <a:sym typeface="Calibri"/>
                  </a:rPr>
                  <a:t>‘Opmaak’ </a:t>
                </a:r>
                <a:r>
                  <a:rPr b="0" i="0" lang="de" sz="900" u="none" cap="none" strike="noStrike">
                    <a:solidFill>
                      <a:srgbClr val="000000"/>
                    </a:solidFill>
                    <a:latin typeface="Calibri"/>
                    <a:ea typeface="Calibri"/>
                    <a:cs typeface="Calibri"/>
                    <a:sym typeface="Calibri"/>
                  </a:rPr>
                  <a:t>te gaan. </a:t>
                </a:r>
                <a:endParaRPr sz="1100"/>
              </a:p>
            </p:txBody>
          </p:sp>
          <p:grpSp>
            <p:nvGrpSpPr>
              <p:cNvPr id="1534" name="Google Shape;1534;p28"/>
              <p:cNvGrpSpPr/>
              <p:nvPr/>
            </p:nvGrpSpPr>
            <p:grpSpPr>
              <a:xfrm>
                <a:off x="-3312582" y="3144513"/>
                <a:ext cx="576000" cy="246597"/>
                <a:chOff x="-3312582" y="1060763"/>
                <a:chExt cx="576000" cy="246597"/>
              </a:xfrm>
            </p:grpSpPr>
            <p:sp>
              <p:nvSpPr>
                <p:cNvPr id="1535" name="Google Shape;1535;p28"/>
                <p:cNvSpPr/>
                <p:nvPr/>
              </p:nvSpPr>
              <p:spPr>
                <a:xfrm>
                  <a:off x="-3312582" y="1060763"/>
                  <a:ext cx="576000" cy="215451"/>
                </a:xfrm>
                <a:prstGeom prst="rect">
                  <a:avLst/>
                </a:prstGeom>
                <a:solidFill>
                  <a:srgbClr val="F8F8F8"/>
                </a:solidFill>
                <a:ln cap="flat" cmpd="sng" w="9525">
                  <a:solidFill>
                    <a:srgbClr val="F2F2F2"/>
                  </a:solidFill>
                  <a:prstDash val="solid"/>
                  <a:miter lim="800000"/>
                  <a:headEnd len="sm" w="sm" type="none"/>
                  <a:tailEnd len="sm" w="sm" type="none"/>
                </a:ln>
              </p:spPr>
              <p:txBody>
                <a:bodyPr anchorCtr="0" anchor="t" bIns="0" lIns="0" spcFirstLastPara="1" rIns="0" wrap="square" tIns="13500">
                  <a:noAutofit/>
                </a:bodyPr>
                <a:lstStyle/>
                <a:p>
                  <a:pPr indent="0" lvl="0" marL="0" marR="0" rtl="0" algn="ctr">
                    <a:spcBef>
                      <a:spcPts val="0"/>
                    </a:spcBef>
                    <a:spcAft>
                      <a:spcPts val="0"/>
                    </a:spcAft>
                    <a:buNone/>
                  </a:pPr>
                  <a:r>
                    <a:rPr b="1" lang="de" sz="800">
                      <a:solidFill>
                        <a:srgbClr val="B74629"/>
                      </a:solidFill>
                      <a:latin typeface="Calibri"/>
                      <a:ea typeface="Calibri"/>
                      <a:cs typeface="Calibri"/>
                      <a:sym typeface="Calibri"/>
                    </a:rPr>
                    <a:t>Opmaak</a:t>
                  </a:r>
                  <a:endParaRPr sz="1100"/>
                </a:p>
              </p:txBody>
            </p:sp>
            <p:sp>
              <p:nvSpPr>
                <p:cNvPr id="1536" name="Google Shape;1536;p28"/>
                <p:cNvSpPr/>
                <p:nvPr/>
              </p:nvSpPr>
              <p:spPr>
                <a:xfrm>
                  <a:off x="-3312582" y="1280189"/>
                  <a:ext cx="576000"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EL">
  <p:cSld name="TABEL">
    <p:spTree>
      <p:nvGrpSpPr>
        <p:cNvPr id="1537" name="Shape 1537"/>
        <p:cNvGrpSpPr/>
        <p:nvPr/>
      </p:nvGrpSpPr>
      <p:grpSpPr>
        <a:xfrm>
          <a:off x="0" y="0"/>
          <a:ext cx="0" cy="0"/>
          <a:chOff x="0" y="0"/>
          <a:chExt cx="0" cy="0"/>
        </a:xfrm>
      </p:grpSpPr>
      <p:sp>
        <p:nvSpPr>
          <p:cNvPr id="1538" name="Google Shape;1538;p29"/>
          <p:cNvSpPr txBox="1"/>
          <p:nvPr>
            <p:ph type="title"/>
          </p:nvPr>
        </p:nvSpPr>
        <p:spPr>
          <a:xfrm>
            <a:off x="386953" y="535782"/>
            <a:ext cx="8370094" cy="65239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9" name="Google Shape;1539;p29"/>
          <p:cNvSpPr/>
          <p:nvPr/>
        </p:nvSpPr>
        <p:spPr>
          <a:xfrm>
            <a:off x="0" y="-322119"/>
            <a:ext cx="765547"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TABEL</a:t>
            </a:r>
            <a:endParaRPr sz="1100"/>
          </a:p>
        </p:txBody>
      </p:sp>
      <p:sp>
        <p:nvSpPr>
          <p:cNvPr id="1540" name="Google Shape;1540;p29"/>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541" name="Google Shape;1541;p29"/>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542" name="Google Shape;1542;p29"/>
          <p:cNvGrpSpPr/>
          <p:nvPr/>
        </p:nvGrpSpPr>
        <p:grpSpPr>
          <a:xfrm>
            <a:off x="-2839828" y="1"/>
            <a:ext cx="2770040" cy="4675014"/>
            <a:chOff x="-3786437" y="1"/>
            <a:chExt cx="3693386" cy="6233352"/>
          </a:xfrm>
        </p:grpSpPr>
        <p:grpSp>
          <p:nvGrpSpPr>
            <p:cNvPr id="1543" name="Google Shape;1543;p29"/>
            <p:cNvGrpSpPr/>
            <p:nvPr/>
          </p:nvGrpSpPr>
          <p:grpSpPr>
            <a:xfrm>
              <a:off x="-3786437" y="3752148"/>
              <a:ext cx="3693386" cy="2481205"/>
              <a:chOff x="-3786437" y="3752148"/>
              <a:chExt cx="3693386" cy="2481205"/>
            </a:xfrm>
          </p:grpSpPr>
          <p:sp>
            <p:nvSpPr>
              <p:cNvPr id="1544" name="Google Shape;1544;p29"/>
              <p:cNvSpPr/>
              <p:nvPr/>
            </p:nvSpPr>
            <p:spPr>
              <a:xfrm>
                <a:off x="-3786165" y="3752148"/>
                <a:ext cx="3593091" cy="1752600"/>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DATA BEWERKEN</a:t>
                </a:r>
                <a:endParaRPr sz="1100"/>
              </a:p>
            </p:txBody>
          </p:sp>
          <p:sp>
            <p:nvSpPr>
              <p:cNvPr id="1545" name="Google Shape;1545;p29"/>
              <p:cNvSpPr/>
              <p:nvPr/>
            </p:nvSpPr>
            <p:spPr>
              <a:xfrm>
                <a:off x="-3603587" y="421674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546" name="Google Shape;1546;p29"/>
              <p:cNvSpPr/>
              <p:nvPr/>
            </p:nvSpPr>
            <p:spPr>
              <a:xfrm>
                <a:off x="-3319415" y="4216747"/>
                <a:ext cx="2944682" cy="32768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Klik met de rechter muisknop op de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kies </a:t>
                </a:r>
                <a:r>
                  <a:rPr b="1" i="0" lang="de" sz="900" u="none" cap="none" strike="noStrike">
                    <a:solidFill>
                      <a:srgbClr val="000000"/>
                    </a:solidFill>
                    <a:latin typeface="Calibri"/>
                    <a:ea typeface="Calibri"/>
                    <a:cs typeface="Calibri"/>
                    <a:sym typeface="Calibri"/>
                  </a:rPr>
                  <a:t>‘Gegevens bewerken’</a:t>
                </a:r>
                <a:r>
                  <a:rPr b="0" i="0" lang="de" sz="900" u="none" cap="none" strike="noStrike">
                    <a:solidFill>
                      <a:srgbClr val="000000"/>
                    </a:solidFill>
                    <a:latin typeface="Calibri"/>
                    <a:ea typeface="Calibri"/>
                    <a:cs typeface="Calibri"/>
                    <a:sym typeface="Calibri"/>
                  </a:rPr>
                  <a:t>.</a:t>
                </a:r>
                <a:endParaRPr sz="1100"/>
              </a:p>
            </p:txBody>
          </p:sp>
          <p:grpSp>
            <p:nvGrpSpPr>
              <p:cNvPr id="1547" name="Google Shape;1547;p29"/>
              <p:cNvGrpSpPr/>
              <p:nvPr/>
            </p:nvGrpSpPr>
            <p:grpSpPr>
              <a:xfrm>
                <a:off x="-3314821" y="4656539"/>
                <a:ext cx="1495189" cy="563933"/>
                <a:chOff x="-3314821" y="3310415"/>
                <a:chExt cx="1495189" cy="563933"/>
              </a:xfrm>
            </p:grpSpPr>
            <p:sp>
              <p:nvSpPr>
                <p:cNvPr id="1548" name="Google Shape;1548;p29"/>
                <p:cNvSpPr/>
                <p:nvPr/>
              </p:nvSpPr>
              <p:spPr>
                <a:xfrm>
                  <a:off x="-3314821" y="3310415"/>
                  <a:ext cx="1403797" cy="504851"/>
                </a:xfrm>
                <a:prstGeom prst="rect">
                  <a:avLst/>
                </a:prstGeom>
                <a:solidFill>
                  <a:srgbClr val="FFFFFF"/>
                </a:solidFill>
                <a:ln cap="flat" cmpd="sng" w="12700">
                  <a:solidFill>
                    <a:srgbClr val="D1D1D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549" name="Google Shape;1549;p29"/>
                <p:cNvSpPr/>
                <p:nvPr/>
              </p:nvSpPr>
              <p:spPr>
                <a:xfrm>
                  <a:off x="-3304719" y="3564140"/>
                  <a:ext cx="1387813" cy="246608"/>
                </a:xfrm>
                <a:prstGeom prst="rect">
                  <a:avLst/>
                </a:prstGeom>
                <a:solidFill>
                  <a:srgbClr val="FCE4D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550" name="Google Shape;1550;p29"/>
                <p:cNvSpPr txBox="1"/>
                <p:nvPr/>
              </p:nvSpPr>
              <p:spPr>
                <a:xfrm>
                  <a:off x="-3122115" y="3369117"/>
                  <a:ext cx="1258624" cy="13749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Grafiektype wijzigen</a:t>
                  </a:r>
                  <a:endParaRPr sz="1100"/>
                </a:p>
              </p:txBody>
            </p:sp>
            <p:sp>
              <p:nvSpPr>
                <p:cNvPr id="1551" name="Google Shape;1551;p29"/>
                <p:cNvSpPr txBox="1"/>
                <p:nvPr/>
              </p:nvSpPr>
              <p:spPr>
                <a:xfrm>
                  <a:off x="-3115840" y="3624236"/>
                  <a:ext cx="1296208" cy="126416"/>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Gegevens bewerken</a:t>
                  </a:r>
                  <a:endParaRPr sz="1100"/>
                </a:p>
              </p:txBody>
            </p:sp>
            <p:sp>
              <p:nvSpPr>
                <p:cNvPr id="1552" name="Google Shape;1552;p29"/>
                <p:cNvSpPr/>
                <p:nvPr/>
              </p:nvSpPr>
              <p:spPr>
                <a:xfrm>
                  <a:off x="-1959834" y="3694348"/>
                  <a:ext cx="97562" cy="180000"/>
                </a:xfrm>
                <a:custGeom>
                  <a:rect b="b" l="l" r="r" t="t"/>
                  <a:pathLst>
                    <a:path extrusionOk="0" h="1624084" w="880280">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lt1"/>
                </a:solidFill>
                <a:ln cap="flat" cmpd="sng" w="12700">
                  <a:solidFill>
                    <a:srgbClr val="000000"/>
                  </a:solidFill>
                  <a:prstDash val="solid"/>
                  <a:miter lim="800000"/>
                  <a:headEnd len="sm" w="sm" type="none"/>
                  <a:tailEnd len="sm" w="sm" type="none"/>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grpSp>
              <p:nvGrpSpPr>
                <p:cNvPr id="1553" name="Google Shape;1553;p29"/>
                <p:cNvGrpSpPr/>
                <p:nvPr/>
              </p:nvGrpSpPr>
              <p:grpSpPr>
                <a:xfrm>
                  <a:off x="-3261976" y="3361742"/>
                  <a:ext cx="139861" cy="152244"/>
                  <a:chOff x="12574450" y="6053892"/>
                  <a:chExt cx="169232" cy="184215"/>
                </a:xfrm>
              </p:grpSpPr>
              <p:sp>
                <p:nvSpPr>
                  <p:cNvPr id="1554" name="Google Shape;1554;p29"/>
                  <p:cNvSpPr/>
                  <p:nvPr/>
                </p:nvSpPr>
                <p:spPr>
                  <a:xfrm>
                    <a:off x="12574450" y="6111529"/>
                    <a:ext cx="46293" cy="12657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555" name="Google Shape;1555;p29"/>
                  <p:cNvSpPr/>
                  <p:nvPr/>
                </p:nvSpPr>
                <p:spPr>
                  <a:xfrm>
                    <a:off x="12635427" y="6053892"/>
                    <a:ext cx="46293" cy="184215"/>
                  </a:xfrm>
                  <a:prstGeom prst="rect">
                    <a:avLst/>
                  </a:prstGeom>
                  <a:solidFill>
                    <a:srgbClr val="EDC8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sp>
                <p:nvSpPr>
                  <p:cNvPr id="1556" name="Google Shape;1556;p29"/>
                  <p:cNvSpPr/>
                  <p:nvPr/>
                </p:nvSpPr>
                <p:spPr>
                  <a:xfrm>
                    <a:off x="12697389" y="6094907"/>
                    <a:ext cx="46293" cy="143200"/>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557" name="Google Shape;1557;p29"/>
                <p:cNvGrpSpPr/>
                <p:nvPr/>
              </p:nvGrpSpPr>
              <p:grpSpPr>
                <a:xfrm>
                  <a:off x="-3261070" y="3635199"/>
                  <a:ext cx="160688" cy="145484"/>
                  <a:chOff x="-3261070" y="3620931"/>
                  <a:chExt cx="184486" cy="167031"/>
                </a:xfrm>
              </p:grpSpPr>
              <p:sp>
                <p:nvSpPr>
                  <p:cNvPr id="1558" name="Google Shape;1558;p29"/>
                  <p:cNvSpPr/>
                  <p:nvPr/>
                </p:nvSpPr>
                <p:spPr>
                  <a:xfrm>
                    <a:off x="-3261070" y="3643881"/>
                    <a:ext cx="142985" cy="95206"/>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559" name="Google Shape;1559;p29"/>
                  <p:cNvGrpSpPr/>
                  <p:nvPr/>
                </p:nvGrpSpPr>
                <p:grpSpPr>
                  <a:xfrm>
                    <a:off x="-3261070" y="3622063"/>
                    <a:ext cx="141113" cy="117345"/>
                    <a:chOff x="1094874" y="-878306"/>
                    <a:chExt cx="867364" cy="613611"/>
                  </a:xfrm>
                </p:grpSpPr>
                <p:cxnSp>
                  <p:nvCxnSpPr>
                    <p:cNvPr id="1560" name="Google Shape;1560;p29"/>
                    <p:cNvCxnSpPr/>
                    <p:nvPr/>
                  </p:nvCxnSpPr>
                  <p:spPr>
                    <a:xfrm>
                      <a:off x="1094874" y="-878305"/>
                      <a:ext cx="0" cy="613610"/>
                    </a:xfrm>
                    <a:prstGeom prst="straightConnector1">
                      <a:avLst/>
                    </a:prstGeom>
                    <a:noFill/>
                    <a:ln cap="flat" cmpd="sng" w="9525">
                      <a:solidFill>
                        <a:srgbClr val="818181"/>
                      </a:solidFill>
                      <a:prstDash val="solid"/>
                      <a:miter lim="800000"/>
                      <a:headEnd len="sm" w="sm" type="none"/>
                      <a:tailEnd len="sm" w="sm" type="none"/>
                    </a:ln>
                  </p:spPr>
                </p:cxnSp>
                <p:cxnSp>
                  <p:nvCxnSpPr>
                    <p:cNvPr id="1561" name="Google Shape;1561;p29"/>
                    <p:cNvCxnSpPr/>
                    <p:nvPr/>
                  </p:nvCxnSpPr>
                  <p:spPr>
                    <a:xfrm>
                      <a:off x="1962238" y="-878306"/>
                      <a:ext cx="0" cy="613611"/>
                    </a:xfrm>
                    <a:prstGeom prst="straightConnector1">
                      <a:avLst/>
                    </a:prstGeom>
                    <a:noFill/>
                    <a:ln cap="flat" cmpd="sng" w="9525">
                      <a:solidFill>
                        <a:srgbClr val="818181"/>
                      </a:solidFill>
                      <a:prstDash val="solid"/>
                      <a:miter lim="800000"/>
                      <a:headEnd len="sm" w="sm" type="none"/>
                      <a:tailEnd len="sm" w="sm" type="none"/>
                    </a:ln>
                  </p:spPr>
                </p:cxnSp>
                <p:grpSp>
                  <p:nvGrpSpPr>
                    <p:cNvPr id="1562" name="Google Shape;1562;p29"/>
                    <p:cNvGrpSpPr/>
                    <p:nvPr/>
                  </p:nvGrpSpPr>
                  <p:grpSpPr>
                    <a:xfrm>
                      <a:off x="1270535" y="-878306"/>
                      <a:ext cx="526983" cy="613611"/>
                      <a:chOff x="1270535" y="-745959"/>
                      <a:chExt cx="526983" cy="481264"/>
                    </a:xfrm>
                  </p:grpSpPr>
                  <p:cxnSp>
                    <p:nvCxnSpPr>
                      <p:cNvPr id="1563" name="Google Shape;1563;p29"/>
                      <p:cNvCxnSpPr/>
                      <p:nvPr/>
                    </p:nvCxnSpPr>
                    <p:spPr>
                      <a:xfrm>
                        <a:off x="1446196"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64" name="Google Shape;1564;p29"/>
                      <p:cNvCxnSpPr/>
                      <p:nvPr/>
                    </p:nvCxnSpPr>
                    <p:spPr>
                      <a:xfrm>
                        <a:off x="1270535"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65" name="Google Shape;1565;p29"/>
                      <p:cNvCxnSpPr/>
                      <p:nvPr/>
                    </p:nvCxnSpPr>
                    <p:spPr>
                      <a:xfrm>
                        <a:off x="1621857" y="-745959"/>
                        <a:ext cx="0" cy="481264"/>
                      </a:xfrm>
                      <a:prstGeom prst="straightConnector1">
                        <a:avLst/>
                      </a:prstGeom>
                      <a:noFill/>
                      <a:ln cap="flat" cmpd="sng" w="9525">
                        <a:solidFill>
                          <a:srgbClr val="818181"/>
                        </a:solidFill>
                        <a:prstDash val="solid"/>
                        <a:miter lim="800000"/>
                        <a:headEnd len="sm" w="sm" type="none"/>
                        <a:tailEnd len="sm" w="sm" type="none"/>
                      </a:ln>
                    </p:spPr>
                  </p:cxnSp>
                  <p:cxnSp>
                    <p:nvCxnSpPr>
                      <p:cNvPr id="1566" name="Google Shape;1566;p29"/>
                      <p:cNvCxnSpPr/>
                      <p:nvPr/>
                    </p:nvCxnSpPr>
                    <p:spPr>
                      <a:xfrm>
                        <a:off x="1797518" y="-745959"/>
                        <a:ext cx="0" cy="481264"/>
                      </a:xfrm>
                      <a:prstGeom prst="straightConnector1">
                        <a:avLst/>
                      </a:prstGeom>
                      <a:noFill/>
                      <a:ln cap="flat" cmpd="sng" w="9525">
                        <a:solidFill>
                          <a:srgbClr val="818181"/>
                        </a:solidFill>
                        <a:prstDash val="solid"/>
                        <a:miter lim="800000"/>
                        <a:headEnd len="sm" w="sm" type="none"/>
                        <a:tailEnd len="sm" w="sm" type="none"/>
                      </a:ln>
                    </p:spPr>
                  </p:cxnSp>
                </p:grpSp>
              </p:grpSp>
              <p:cxnSp>
                <p:nvCxnSpPr>
                  <p:cNvPr id="1567" name="Google Shape;1567;p29"/>
                  <p:cNvCxnSpPr/>
                  <p:nvPr/>
                </p:nvCxnSpPr>
                <p:spPr>
                  <a:xfrm rot="10800000">
                    <a:off x="-3260471" y="3739408"/>
                    <a:ext cx="143329" cy="0"/>
                  </a:xfrm>
                  <a:prstGeom prst="straightConnector1">
                    <a:avLst/>
                  </a:prstGeom>
                  <a:noFill/>
                  <a:ln cap="flat" cmpd="sng" w="9525">
                    <a:solidFill>
                      <a:srgbClr val="818181"/>
                    </a:solidFill>
                    <a:prstDash val="solid"/>
                    <a:miter lim="800000"/>
                    <a:headEnd len="sm" w="sm" type="none"/>
                    <a:tailEnd len="sm" w="sm" type="none"/>
                  </a:ln>
                </p:spPr>
              </p:cxnSp>
              <p:cxnSp>
                <p:nvCxnSpPr>
                  <p:cNvPr id="1568" name="Google Shape;1568;p29"/>
                  <p:cNvCxnSpPr/>
                  <p:nvPr/>
                </p:nvCxnSpPr>
                <p:spPr>
                  <a:xfrm rot="10800000">
                    <a:off x="-3261070" y="3713352"/>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569" name="Google Shape;1569;p29"/>
                  <p:cNvCxnSpPr/>
                  <p:nvPr/>
                </p:nvCxnSpPr>
                <p:spPr>
                  <a:xfrm rot="10800000">
                    <a:off x="-3261070" y="3689677"/>
                    <a:ext cx="142893" cy="0"/>
                  </a:xfrm>
                  <a:prstGeom prst="straightConnector1">
                    <a:avLst/>
                  </a:prstGeom>
                  <a:noFill/>
                  <a:ln cap="flat" cmpd="sng" w="9525">
                    <a:solidFill>
                      <a:srgbClr val="818181"/>
                    </a:solidFill>
                    <a:prstDash val="solid"/>
                    <a:miter lim="800000"/>
                    <a:headEnd len="sm" w="sm" type="none"/>
                    <a:tailEnd len="sm" w="sm" type="none"/>
                  </a:ln>
                </p:spPr>
              </p:cxnSp>
              <p:cxnSp>
                <p:nvCxnSpPr>
                  <p:cNvPr id="1570" name="Google Shape;1570;p29"/>
                  <p:cNvCxnSpPr/>
                  <p:nvPr/>
                </p:nvCxnSpPr>
                <p:spPr>
                  <a:xfrm rot="10800000">
                    <a:off x="-3261070" y="3663621"/>
                    <a:ext cx="142893" cy="0"/>
                  </a:xfrm>
                  <a:prstGeom prst="straightConnector1">
                    <a:avLst/>
                  </a:prstGeom>
                  <a:noFill/>
                  <a:ln cap="flat" cmpd="sng" w="9525">
                    <a:solidFill>
                      <a:srgbClr val="818181"/>
                    </a:solidFill>
                    <a:prstDash val="solid"/>
                    <a:miter lim="800000"/>
                    <a:headEnd len="sm" w="sm" type="none"/>
                    <a:tailEnd len="sm" w="sm" type="none"/>
                  </a:ln>
                </p:spPr>
              </p:cxnSp>
              <p:sp>
                <p:nvSpPr>
                  <p:cNvPr id="1571" name="Google Shape;1571;p29"/>
                  <p:cNvSpPr/>
                  <p:nvPr/>
                </p:nvSpPr>
                <p:spPr>
                  <a:xfrm>
                    <a:off x="-3261070" y="3620931"/>
                    <a:ext cx="142893" cy="24910"/>
                  </a:xfrm>
                  <a:prstGeom prst="rect">
                    <a:avLst/>
                  </a:prstGeom>
                  <a:solidFill>
                    <a:srgbClr val="81818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nvGrpSpPr>
                  <p:cNvPr id="1572" name="Google Shape;1572;p29"/>
                  <p:cNvGrpSpPr/>
                  <p:nvPr/>
                </p:nvGrpSpPr>
                <p:grpSpPr>
                  <a:xfrm rot="2700000">
                    <a:off x="-3158000" y="3650045"/>
                    <a:ext cx="34350" cy="147351"/>
                    <a:chOff x="3148392" y="-836646"/>
                    <a:chExt cx="132124" cy="596095"/>
                  </a:xfrm>
                </p:grpSpPr>
                <p:sp>
                  <p:nvSpPr>
                    <p:cNvPr id="1573" name="Google Shape;1573;p29"/>
                    <p:cNvSpPr/>
                    <p:nvPr/>
                  </p:nvSpPr>
                  <p:spPr>
                    <a:xfrm>
                      <a:off x="3148632" y="-725510"/>
                      <a:ext cx="131884" cy="281356"/>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74" name="Google Shape;1574;p29"/>
                    <p:cNvSpPr/>
                    <p:nvPr/>
                  </p:nvSpPr>
                  <p:spPr>
                    <a:xfrm>
                      <a:off x="3148556" y="-836646"/>
                      <a:ext cx="131882" cy="87614"/>
                    </a:xfrm>
                    <a:prstGeom prst="round2SameRect">
                      <a:avLst>
                        <a:gd fmla="val 50000" name="adj1"/>
                        <a:gd fmla="val 0" name="adj2"/>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75" name="Google Shape;1575;p29"/>
                    <p:cNvSpPr/>
                    <p:nvPr/>
                  </p:nvSpPr>
                  <p:spPr>
                    <a:xfrm rot="10800000">
                      <a:off x="3148392" y="-420304"/>
                      <a:ext cx="131887" cy="179753"/>
                    </a:xfrm>
                    <a:prstGeom prst="triangle">
                      <a:avLst>
                        <a:gd fmla="val 50000" name="adj"/>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grpSp>
          </p:grpSp>
          <p:sp>
            <p:nvSpPr>
              <p:cNvPr id="1576" name="Google Shape;1576;p29"/>
              <p:cNvSpPr/>
              <p:nvPr/>
            </p:nvSpPr>
            <p:spPr>
              <a:xfrm>
                <a:off x="-3786437" y="5405353"/>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577" name="Google Shape;1577;p29"/>
              <p:cNvGrpSpPr/>
              <p:nvPr/>
            </p:nvGrpSpPr>
            <p:grpSpPr>
              <a:xfrm>
                <a:off x="-376736" y="5269335"/>
                <a:ext cx="283685" cy="283685"/>
                <a:chOff x="-510741" y="5913713"/>
                <a:chExt cx="267555" cy="267555"/>
              </a:xfrm>
            </p:grpSpPr>
            <p:sp>
              <p:nvSpPr>
                <p:cNvPr id="1578" name="Google Shape;1578;p29"/>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579" name="Google Shape;1579;p29"/>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grpSp>
          <p:nvGrpSpPr>
            <p:cNvPr id="1580" name="Google Shape;1580;p29"/>
            <p:cNvGrpSpPr/>
            <p:nvPr/>
          </p:nvGrpSpPr>
          <p:grpSpPr>
            <a:xfrm>
              <a:off x="-3786165" y="1"/>
              <a:ext cx="3593091" cy="3570215"/>
              <a:chOff x="-3786165" y="1"/>
              <a:chExt cx="3593091" cy="3570215"/>
            </a:xfrm>
          </p:grpSpPr>
          <p:sp>
            <p:nvSpPr>
              <p:cNvPr id="1581" name="Google Shape;1581;p29"/>
              <p:cNvSpPr/>
              <p:nvPr/>
            </p:nvSpPr>
            <p:spPr>
              <a:xfrm>
                <a:off x="-3786165" y="1"/>
                <a:ext cx="3593091" cy="3570215"/>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GRAFIEK INVOEGEN/OPMAKEN</a:t>
                </a:r>
                <a:endParaRPr sz="1100"/>
              </a:p>
            </p:txBody>
          </p:sp>
          <p:sp>
            <p:nvSpPr>
              <p:cNvPr id="1582" name="Google Shape;1582;p29"/>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583" name="Google Shape;1583;p29"/>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grafiek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grafiek in te voegen</a:t>
                </a:r>
                <a:br>
                  <a:rPr b="0" i="0" lang="de" sz="900" u="none" cap="none" strike="noStrike">
                    <a:solidFill>
                      <a:srgbClr val="000000"/>
                    </a:solidFill>
                    <a:latin typeface="Calibri"/>
                    <a:ea typeface="Calibri"/>
                    <a:cs typeface="Calibri"/>
                    <a:sym typeface="Calibri"/>
                  </a:rPr>
                </a:b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sp>
            <p:nvSpPr>
              <p:cNvPr id="1584" name="Google Shape;1584;p29"/>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585" name="Google Shape;1585;p29"/>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grafiek</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586" name="Google Shape;1586;p29"/>
              <p:cNvGrpSpPr/>
              <p:nvPr/>
            </p:nvGrpSpPr>
            <p:grpSpPr>
              <a:xfrm>
                <a:off x="-3311319" y="2164285"/>
                <a:ext cx="825500" cy="209550"/>
                <a:chOff x="13504624" y="2482850"/>
                <a:chExt cx="825500" cy="209550"/>
              </a:xfrm>
            </p:grpSpPr>
            <p:sp>
              <p:nvSpPr>
                <p:cNvPr id="1587" name="Google Shape;1587;p29"/>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588" name="Google Shape;1588;p29"/>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589" name="Google Shape;1589;p29"/>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grpSp>
            <p:nvGrpSpPr>
              <p:cNvPr id="1590" name="Google Shape;1590;p29"/>
              <p:cNvGrpSpPr/>
              <p:nvPr/>
            </p:nvGrpSpPr>
            <p:grpSpPr>
              <a:xfrm>
                <a:off x="-3316599" y="1232480"/>
                <a:ext cx="289372" cy="314992"/>
                <a:chOff x="7322769" y="-310267"/>
                <a:chExt cx="289372" cy="314992"/>
              </a:xfrm>
            </p:grpSpPr>
            <p:sp>
              <p:nvSpPr>
                <p:cNvPr id="1591" name="Google Shape;1591;p29"/>
                <p:cNvSpPr/>
                <p:nvPr/>
              </p:nvSpPr>
              <p:spPr>
                <a:xfrm>
                  <a:off x="7322769" y="-211712"/>
                  <a:ext cx="79156" cy="216437"/>
                </a:xfrm>
                <a:prstGeom prst="rect">
                  <a:avLst/>
                </a:prstGeom>
                <a:solidFill>
                  <a:srgbClr val="4D82B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92" name="Google Shape;1592;p29"/>
                <p:cNvSpPr/>
                <p:nvPr/>
              </p:nvSpPr>
              <p:spPr>
                <a:xfrm>
                  <a:off x="7427035" y="-310267"/>
                  <a:ext cx="79156" cy="314992"/>
                </a:xfrm>
                <a:prstGeom prst="rect">
                  <a:avLst/>
                </a:prstGeom>
                <a:solidFill>
                  <a:srgbClr val="FFCC6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sp>
              <p:nvSpPr>
                <p:cNvPr id="1593" name="Google Shape;1593;p29"/>
                <p:cNvSpPr/>
                <p:nvPr/>
              </p:nvSpPr>
              <p:spPr>
                <a:xfrm>
                  <a:off x="7532985" y="-240134"/>
                  <a:ext cx="79156" cy="244859"/>
                </a:xfrm>
                <a:prstGeom prst="rect">
                  <a:avLst/>
                </a:prstGeom>
                <a:solidFill>
                  <a:srgbClr val="80808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211F26"/>
                    </a:solidFill>
                    <a:latin typeface="Calibri"/>
                    <a:ea typeface="Calibri"/>
                    <a:cs typeface="Calibri"/>
                    <a:sym typeface="Calibri"/>
                  </a:endParaRPr>
                </a:p>
              </p:txBody>
            </p:sp>
          </p:grpSp>
          <p:sp>
            <p:nvSpPr>
              <p:cNvPr id="1594" name="Google Shape;1594;p29"/>
              <p:cNvSpPr/>
              <p:nvPr/>
            </p:nvSpPr>
            <p:spPr>
              <a:xfrm>
                <a:off x="-3603587" y="255560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595" name="Google Shape;1595;p29"/>
              <p:cNvSpPr/>
              <p:nvPr/>
            </p:nvSpPr>
            <p:spPr>
              <a:xfrm>
                <a:off x="-3319415" y="2555610"/>
                <a:ext cx="2944682" cy="47686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Verander de opmaak van de grafiek door onderdelen van de grafiek aan te klikken en naar de tab </a:t>
                </a:r>
                <a:r>
                  <a:rPr b="1" i="0" lang="de" sz="900" u="none" cap="none" strike="noStrike">
                    <a:solidFill>
                      <a:srgbClr val="000000"/>
                    </a:solidFill>
                    <a:latin typeface="Calibri"/>
                    <a:ea typeface="Calibri"/>
                    <a:cs typeface="Calibri"/>
                    <a:sym typeface="Calibri"/>
                  </a:rPr>
                  <a:t>‘Opmaak’ </a:t>
                </a:r>
                <a:r>
                  <a:rPr b="0" i="0" lang="de" sz="900" u="none" cap="none" strike="noStrike">
                    <a:solidFill>
                      <a:srgbClr val="000000"/>
                    </a:solidFill>
                    <a:latin typeface="Calibri"/>
                    <a:ea typeface="Calibri"/>
                    <a:cs typeface="Calibri"/>
                    <a:sym typeface="Calibri"/>
                  </a:rPr>
                  <a:t>te gaan. </a:t>
                </a:r>
                <a:endParaRPr sz="1100"/>
              </a:p>
            </p:txBody>
          </p:sp>
          <p:grpSp>
            <p:nvGrpSpPr>
              <p:cNvPr id="1596" name="Google Shape;1596;p29"/>
              <p:cNvGrpSpPr/>
              <p:nvPr/>
            </p:nvGrpSpPr>
            <p:grpSpPr>
              <a:xfrm>
                <a:off x="-3312582" y="3144513"/>
                <a:ext cx="576000" cy="246597"/>
                <a:chOff x="-3312582" y="1060763"/>
                <a:chExt cx="576000" cy="246597"/>
              </a:xfrm>
            </p:grpSpPr>
            <p:sp>
              <p:nvSpPr>
                <p:cNvPr id="1597" name="Google Shape;1597;p29"/>
                <p:cNvSpPr/>
                <p:nvPr/>
              </p:nvSpPr>
              <p:spPr>
                <a:xfrm>
                  <a:off x="-3312582" y="1060763"/>
                  <a:ext cx="576000" cy="215451"/>
                </a:xfrm>
                <a:prstGeom prst="rect">
                  <a:avLst/>
                </a:prstGeom>
                <a:solidFill>
                  <a:srgbClr val="F8F8F8"/>
                </a:solidFill>
                <a:ln cap="flat" cmpd="sng" w="9525">
                  <a:solidFill>
                    <a:srgbClr val="F2F2F2"/>
                  </a:solidFill>
                  <a:prstDash val="solid"/>
                  <a:miter lim="800000"/>
                  <a:headEnd len="sm" w="sm" type="none"/>
                  <a:tailEnd len="sm" w="sm" type="none"/>
                </a:ln>
              </p:spPr>
              <p:txBody>
                <a:bodyPr anchorCtr="0" anchor="t" bIns="0" lIns="0" spcFirstLastPara="1" rIns="0" wrap="square" tIns="13500">
                  <a:noAutofit/>
                </a:bodyPr>
                <a:lstStyle/>
                <a:p>
                  <a:pPr indent="0" lvl="0" marL="0" marR="0" rtl="0" algn="ctr">
                    <a:spcBef>
                      <a:spcPts val="0"/>
                    </a:spcBef>
                    <a:spcAft>
                      <a:spcPts val="0"/>
                    </a:spcAft>
                    <a:buNone/>
                  </a:pPr>
                  <a:r>
                    <a:rPr b="1" lang="de" sz="800">
                      <a:solidFill>
                        <a:srgbClr val="B74629"/>
                      </a:solidFill>
                      <a:latin typeface="Calibri"/>
                      <a:ea typeface="Calibri"/>
                      <a:cs typeface="Calibri"/>
                      <a:sym typeface="Calibri"/>
                    </a:rPr>
                    <a:t>Opmaak</a:t>
                  </a:r>
                  <a:endParaRPr sz="1100"/>
                </a:p>
              </p:txBody>
            </p:sp>
            <p:sp>
              <p:nvSpPr>
                <p:cNvPr id="1598" name="Google Shape;1598;p29"/>
                <p:cNvSpPr/>
                <p:nvPr/>
              </p:nvSpPr>
              <p:spPr>
                <a:xfrm>
                  <a:off x="-3312582" y="1280189"/>
                  <a:ext cx="576000"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FOTO - TEKST (HORIZONTAAL)">
  <p:cSld name="50% FOTO - TEKST (HORIZONTAAL)">
    <p:spTree>
      <p:nvGrpSpPr>
        <p:cNvPr id="1599" name="Shape 1599"/>
        <p:cNvGrpSpPr/>
        <p:nvPr/>
      </p:nvGrpSpPr>
      <p:grpSpPr>
        <a:xfrm>
          <a:off x="0" y="0"/>
          <a:ext cx="0" cy="0"/>
          <a:chOff x="0" y="0"/>
          <a:chExt cx="0" cy="0"/>
        </a:xfrm>
      </p:grpSpPr>
      <p:sp>
        <p:nvSpPr>
          <p:cNvPr id="1600" name="Google Shape;1600;p30"/>
          <p:cNvSpPr/>
          <p:nvPr>
            <p:ph idx="2" type="pic"/>
          </p:nvPr>
        </p:nvSpPr>
        <p:spPr>
          <a:xfrm>
            <a:off x="0" y="0"/>
            <a:ext cx="9144001" cy="2571750"/>
          </a:xfrm>
          <a:prstGeom prst="rect">
            <a:avLst/>
          </a:prstGeom>
          <a:solidFill>
            <a:srgbClr val="F2F2F2"/>
          </a:solidFill>
          <a:ln>
            <a:noFill/>
          </a:ln>
        </p:spPr>
      </p:sp>
      <p:sp>
        <p:nvSpPr>
          <p:cNvPr id="1601" name="Google Shape;1601;p30"/>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602" name="Google Shape;1602;p30"/>
          <p:cNvSpPr txBox="1"/>
          <p:nvPr>
            <p:ph type="title"/>
          </p:nvPr>
        </p:nvSpPr>
        <p:spPr>
          <a:xfrm>
            <a:off x="386953" y="2833712"/>
            <a:ext cx="8370094" cy="656017"/>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3" name="Google Shape;1603;p30"/>
          <p:cNvSpPr txBox="1"/>
          <p:nvPr>
            <p:ph idx="10" type="dt"/>
          </p:nvPr>
        </p:nvSpPr>
        <p:spPr>
          <a:xfrm>
            <a:off x="6000287" y="531210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4" name="Google Shape;1604;p30"/>
          <p:cNvSpPr txBox="1"/>
          <p:nvPr>
            <p:ph idx="11" type="ftr"/>
          </p:nvPr>
        </p:nvSpPr>
        <p:spPr>
          <a:xfrm>
            <a:off x="540000" y="531210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5" name="Google Shape;1605;p30"/>
          <p:cNvSpPr txBox="1"/>
          <p:nvPr>
            <p:ph idx="12" type="sldNum"/>
          </p:nvPr>
        </p:nvSpPr>
        <p:spPr>
          <a:xfrm>
            <a:off x="8390552" y="531210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1606" name="Google Shape;1606;p30"/>
          <p:cNvSpPr/>
          <p:nvPr/>
        </p:nvSpPr>
        <p:spPr>
          <a:xfrm>
            <a:off x="0" y="-322119"/>
            <a:ext cx="4073615"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50% FOTO - TEKST (HORIZONTAAL)</a:t>
            </a:r>
            <a:endParaRPr sz="1100"/>
          </a:p>
        </p:txBody>
      </p:sp>
      <p:sp>
        <p:nvSpPr>
          <p:cNvPr id="1607" name="Google Shape;1607;p30"/>
          <p:cNvSpPr txBox="1"/>
          <p:nvPr>
            <p:ph idx="3"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608" name="Google Shape;1608;p30"/>
          <p:cNvSpPr txBox="1"/>
          <p:nvPr>
            <p:ph idx="4" type="body"/>
          </p:nvPr>
        </p:nvSpPr>
        <p:spPr>
          <a:xfrm>
            <a:off x="386954" y="3755478"/>
            <a:ext cx="8370093" cy="846535"/>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500"/>
              </a:spcBef>
              <a:spcAft>
                <a:spcPts val="0"/>
              </a:spcAft>
              <a:buSzPts val="1200"/>
              <a:buChar char="•"/>
              <a:defRPr/>
            </a:lvl1pPr>
            <a:lvl2pPr indent="-304800" lvl="1" marL="914400" algn="l">
              <a:lnSpc>
                <a:spcPct val="90000"/>
              </a:lnSpc>
              <a:spcBef>
                <a:spcPts val="500"/>
              </a:spcBef>
              <a:spcAft>
                <a:spcPts val="0"/>
              </a:spcAft>
              <a:buSzPts val="1200"/>
              <a:buChar char="•"/>
              <a:defRPr/>
            </a:lvl2pPr>
            <a:lvl3pPr indent="-298450" lvl="2" marL="1371600" algn="l">
              <a:lnSpc>
                <a:spcPct val="90000"/>
              </a:lnSpc>
              <a:spcBef>
                <a:spcPts val="500"/>
              </a:spcBef>
              <a:spcAft>
                <a:spcPts val="0"/>
              </a:spcAft>
              <a:buSzPts val="1100"/>
              <a:buChar char="-"/>
              <a:defRPr/>
            </a:lvl3pPr>
            <a:lvl4pPr indent="-228600" lvl="3" marL="1828800" algn="l">
              <a:lnSpc>
                <a:spcPct val="90000"/>
              </a:lnSpc>
              <a:spcBef>
                <a:spcPts val="500"/>
              </a:spcBef>
              <a:spcAft>
                <a:spcPts val="0"/>
              </a:spcAft>
              <a:buClr>
                <a:schemeClr val="dk1"/>
              </a:buClr>
              <a:buSzPts val="1200"/>
              <a:buNone/>
              <a:defRPr/>
            </a:lvl4pPr>
            <a:lvl5pPr indent="-228600" lvl="4" marL="2286000" algn="l">
              <a:lnSpc>
                <a:spcPct val="90000"/>
              </a:lnSpc>
              <a:spcBef>
                <a:spcPts val="500"/>
              </a:spcBef>
              <a:spcAft>
                <a:spcPts val="0"/>
              </a:spcAft>
              <a:buClr>
                <a:schemeClr val="dk1"/>
              </a:buClr>
              <a:buSzPts val="1500"/>
              <a:buNone/>
              <a:defRPr/>
            </a:lvl5pPr>
            <a:lvl6pPr indent="-228600" lvl="5" marL="2743200" algn="l">
              <a:lnSpc>
                <a:spcPct val="90000"/>
              </a:lnSpc>
              <a:spcBef>
                <a:spcPts val="500"/>
              </a:spcBef>
              <a:spcAft>
                <a:spcPts val="0"/>
              </a:spcAft>
              <a:buSzPts val="1500"/>
              <a:buNone/>
              <a:defRPr/>
            </a:lvl6pPr>
            <a:lvl7pPr indent="-304800" lvl="6" marL="3200400" algn="l">
              <a:lnSpc>
                <a:spcPct val="90000"/>
              </a:lnSpc>
              <a:spcBef>
                <a:spcPts val="500"/>
              </a:spcBef>
              <a:spcAft>
                <a:spcPts val="0"/>
              </a:spcAft>
              <a:buSzPts val="1200"/>
              <a:buAutoNum type="arabicPeriod"/>
              <a:defRPr/>
            </a:lvl7pPr>
            <a:lvl8pPr indent="-304800" lvl="7" marL="3657600" algn="l">
              <a:lnSpc>
                <a:spcPct val="90000"/>
              </a:lnSpc>
              <a:spcBef>
                <a:spcPts val="500"/>
              </a:spcBef>
              <a:spcAft>
                <a:spcPts val="0"/>
              </a:spcAft>
              <a:buSzPts val="1200"/>
              <a:buAutoNum type="alphaLcPeriod"/>
              <a:defRPr/>
            </a:lvl8pPr>
            <a:lvl9pPr indent="-304800" lvl="8" marL="4114800" algn="l">
              <a:lnSpc>
                <a:spcPct val="90000"/>
              </a:lnSpc>
              <a:spcBef>
                <a:spcPts val="500"/>
              </a:spcBef>
              <a:spcAft>
                <a:spcPts val="500"/>
              </a:spcAft>
              <a:buSzPts val="1200"/>
              <a:buChar char="•"/>
              <a:defRPr/>
            </a:lvl9pPr>
          </a:lstStyle>
          <a:p/>
        </p:txBody>
      </p:sp>
      <p:grpSp>
        <p:nvGrpSpPr>
          <p:cNvPr id="1609" name="Google Shape;1609;p30"/>
          <p:cNvGrpSpPr/>
          <p:nvPr/>
        </p:nvGrpSpPr>
        <p:grpSpPr>
          <a:xfrm>
            <a:off x="-2839828" y="0"/>
            <a:ext cx="2770040" cy="4019512"/>
            <a:chOff x="-3786437" y="0"/>
            <a:chExt cx="3693386" cy="5359349"/>
          </a:xfrm>
        </p:grpSpPr>
        <p:sp>
          <p:nvSpPr>
            <p:cNvPr id="1610" name="Google Shape;1610;p30"/>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1611" name="Google Shape;1611;p30"/>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612" name="Google Shape;1612;p30"/>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1613" name="Google Shape;1613;p30"/>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614" name="Google Shape;1614;p30"/>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1615" name="Google Shape;1615;p30"/>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1616" name="Google Shape;1616;p30"/>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617" name="Google Shape;1617;p30"/>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1618" name="Google Shape;1618;p30"/>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619" name="Google Shape;1619;p30"/>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1620" name="Google Shape;1620;p30"/>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1621" name="Google Shape;1621;p30"/>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1622" name="Google Shape;1622;p30"/>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1623" name="Google Shape;1623;p30"/>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624" name="Google Shape;1624;p30"/>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625" name="Google Shape;1625;p30"/>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626" name="Google Shape;1626;p30"/>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627" name="Google Shape;1627;p30"/>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628" name="Google Shape;1628;p30"/>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629" name="Google Shape;1629;p30"/>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630" name="Google Shape;1630;p30"/>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631" name="Google Shape;1631;p30"/>
            <p:cNvGrpSpPr/>
            <p:nvPr/>
          </p:nvGrpSpPr>
          <p:grpSpPr>
            <a:xfrm>
              <a:off x="-376736" y="4400186"/>
              <a:ext cx="283685" cy="283685"/>
              <a:chOff x="-510741" y="5913713"/>
              <a:chExt cx="267555" cy="267555"/>
            </a:xfrm>
          </p:grpSpPr>
          <p:sp>
            <p:nvSpPr>
              <p:cNvPr id="1632" name="Google Shape;1632;p30"/>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633" name="Google Shape;1633;p30"/>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634" name="Google Shape;1634;p30"/>
            <p:cNvGrpSpPr/>
            <p:nvPr/>
          </p:nvGrpSpPr>
          <p:grpSpPr>
            <a:xfrm>
              <a:off x="-3605171" y="458674"/>
              <a:ext cx="3234311" cy="558875"/>
              <a:chOff x="-3605171" y="458674"/>
              <a:chExt cx="3234311" cy="558875"/>
            </a:xfrm>
          </p:grpSpPr>
          <p:sp>
            <p:nvSpPr>
              <p:cNvPr id="1635" name="Google Shape;1635;p30"/>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636" name="Google Shape;1636;p30"/>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637" name="Google Shape;1637;p30"/>
              <p:cNvGrpSpPr/>
              <p:nvPr/>
            </p:nvGrpSpPr>
            <p:grpSpPr>
              <a:xfrm>
                <a:off x="-3386247" y="830871"/>
                <a:ext cx="139423" cy="109566"/>
                <a:chOff x="-2866744" y="827071"/>
                <a:chExt cx="168701" cy="132575"/>
              </a:xfrm>
            </p:grpSpPr>
            <p:grpSp>
              <p:nvGrpSpPr>
                <p:cNvPr id="1638" name="Google Shape;1638;p30"/>
                <p:cNvGrpSpPr/>
                <p:nvPr/>
              </p:nvGrpSpPr>
              <p:grpSpPr>
                <a:xfrm>
                  <a:off x="-2866744" y="827071"/>
                  <a:ext cx="168701" cy="132575"/>
                  <a:chOff x="-2866744" y="827071"/>
                  <a:chExt cx="168701" cy="132575"/>
                </a:xfrm>
              </p:grpSpPr>
              <p:cxnSp>
                <p:nvCxnSpPr>
                  <p:cNvPr id="1639" name="Google Shape;1639;p30"/>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0" name="Google Shape;1640;p30"/>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1" name="Google Shape;1641;p30"/>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2" name="Google Shape;1642;p30"/>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3" name="Google Shape;1643;p30"/>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44" name="Google Shape;1644;p30"/>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45" name="Google Shape;1645;p30"/>
              <p:cNvGrpSpPr/>
              <p:nvPr/>
            </p:nvGrpSpPr>
            <p:grpSpPr>
              <a:xfrm>
                <a:off x="-3605171" y="830871"/>
                <a:ext cx="139423" cy="109566"/>
                <a:chOff x="-2866744" y="518074"/>
                <a:chExt cx="168701" cy="132575"/>
              </a:xfrm>
            </p:grpSpPr>
            <p:grpSp>
              <p:nvGrpSpPr>
                <p:cNvPr id="1646" name="Google Shape;1646;p30"/>
                <p:cNvGrpSpPr/>
                <p:nvPr/>
              </p:nvGrpSpPr>
              <p:grpSpPr>
                <a:xfrm>
                  <a:off x="-2866744" y="518074"/>
                  <a:ext cx="168701" cy="132575"/>
                  <a:chOff x="-2866744" y="518074"/>
                  <a:chExt cx="168701" cy="132575"/>
                </a:xfrm>
              </p:grpSpPr>
              <p:cxnSp>
                <p:nvCxnSpPr>
                  <p:cNvPr id="1647" name="Google Shape;1647;p30"/>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8" name="Google Shape;1648;p30"/>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49" name="Google Shape;1649;p30"/>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50" name="Google Shape;1650;p30"/>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51" name="Google Shape;1651;p30"/>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52" name="Google Shape;1652;p30"/>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653" name="Google Shape;1653;p30"/>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654" name="Google Shape;1654;p30"/>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655" name="Google Shape;1655;p30"/>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656" name="Google Shape;1656;p30"/>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657" name="Google Shape;1657;p30"/>
              <p:cNvGrpSpPr/>
              <p:nvPr/>
            </p:nvGrpSpPr>
            <p:grpSpPr>
              <a:xfrm>
                <a:off x="-2916763" y="769168"/>
                <a:ext cx="268738" cy="248381"/>
                <a:chOff x="-2916763" y="769168"/>
                <a:chExt cx="268738" cy="248381"/>
              </a:xfrm>
            </p:grpSpPr>
            <p:sp>
              <p:nvSpPr>
                <p:cNvPr id="1658" name="Google Shape;1658;p30"/>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659" name="Google Shape;1659;p30"/>
                <p:cNvGrpSpPr/>
                <p:nvPr/>
              </p:nvGrpSpPr>
              <p:grpSpPr>
                <a:xfrm>
                  <a:off x="-2866744" y="827071"/>
                  <a:ext cx="168701" cy="132575"/>
                  <a:chOff x="-2866744" y="827071"/>
                  <a:chExt cx="168701" cy="132575"/>
                </a:xfrm>
              </p:grpSpPr>
              <p:cxnSp>
                <p:nvCxnSpPr>
                  <p:cNvPr id="1660" name="Google Shape;1660;p30"/>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61" name="Google Shape;1661;p30"/>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62" name="Google Shape;1662;p30"/>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63" name="Google Shape;1663;p30"/>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64" name="Google Shape;1664;p30"/>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65" name="Google Shape;1665;p30"/>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666" name="Google Shape;1666;p30"/>
              <p:cNvGrpSpPr/>
              <p:nvPr/>
            </p:nvGrpSpPr>
            <p:grpSpPr>
              <a:xfrm>
                <a:off x="-2916763" y="460171"/>
                <a:ext cx="268738" cy="248381"/>
                <a:chOff x="-2916763" y="460171"/>
                <a:chExt cx="268738" cy="248381"/>
              </a:xfrm>
            </p:grpSpPr>
            <p:sp>
              <p:nvSpPr>
                <p:cNvPr id="1667" name="Google Shape;1667;p30"/>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668" name="Google Shape;1668;p30"/>
                <p:cNvGrpSpPr/>
                <p:nvPr/>
              </p:nvGrpSpPr>
              <p:grpSpPr>
                <a:xfrm>
                  <a:off x="-2866744" y="518074"/>
                  <a:ext cx="168701" cy="132575"/>
                  <a:chOff x="-2866744" y="518074"/>
                  <a:chExt cx="168701" cy="132575"/>
                </a:xfrm>
              </p:grpSpPr>
              <p:cxnSp>
                <p:nvCxnSpPr>
                  <p:cNvPr id="1669" name="Google Shape;1669;p30"/>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70" name="Google Shape;1670;p30"/>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71" name="Google Shape;1671;p30"/>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72" name="Google Shape;1672;p30"/>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673" name="Google Shape;1673;p30"/>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674" name="Google Shape;1674;p30"/>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grpSp>
        <p:nvGrpSpPr>
          <p:cNvPr id="1675" name="Google Shape;1675;p30"/>
          <p:cNvGrpSpPr/>
          <p:nvPr/>
        </p:nvGrpSpPr>
        <p:grpSpPr>
          <a:xfrm>
            <a:off x="9283196" y="0"/>
            <a:ext cx="2770040" cy="3952985"/>
            <a:chOff x="-3786437" y="0"/>
            <a:chExt cx="3693386" cy="5270646"/>
          </a:xfrm>
        </p:grpSpPr>
        <p:sp>
          <p:nvSpPr>
            <p:cNvPr id="1676" name="Google Shape;1676;p30"/>
            <p:cNvSpPr/>
            <p:nvPr/>
          </p:nvSpPr>
          <p:spPr>
            <a:xfrm>
              <a:off x="-3786437" y="4442646"/>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sp>
          <p:nvSpPr>
            <p:cNvPr id="1677" name="Google Shape;1677;p30"/>
            <p:cNvSpPr/>
            <p:nvPr/>
          </p:nvSpPr>
          <p:spPr>
            <a:xfrm>
              <a:off x="-3786165" y="0"/>
              <a:ext cx="3593091" cy="4440791"/>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AFBEELDING INVOEGEN/OPMAKEN</a:t>
              </a:r>
              <a:endParaRPr sz="1100"/>
            </a:p>
          </p:txBody>
        </p:sp>
        <p:sp>
          <p:nvSpPr>
            <p:cNvPr id="1678" name="Google Shape;1678;p30"/>
            <p:cNvSpPr/>
            <p:nvPr/>
          </p:nvSpPr>
          <p:spPr>
            <a:xfrm>
              <a:off x="-3603587" y="46532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679" name="Google Shape;1679;p30"/>
            <p:cNvSpPr/>
            <p:nvPr/>
          </p:nvSpPr>
          <p:spPr>
            <a:xfrm>
              <a:off x="-3319415" y="465324"/>
              <a:ext cx="2944682" cy="65802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Wanneer nodig, verwijder de bestaande afbeelding d.m.v. de </a:t>
              </a:r>
              <a:r>
                <a:rPr b="1" i="0" lang="de" sz="900" u="none" cap="none" strike="noStrike">
                  <a:solidFill>
                    <a:srgbClr val="000000"/>
                  </a:solidFill>
                  <a:latin typeface="Calibri"/>
                  <a:ea typeface="Calibri"/>
                  <a:cs typeface="Calibri"/>
                  <a:sym typeface="Calibri"/>
                </a:rPr>
                <a:t>‘Backspace toets’</a:t>
              </a:r>
              <a:r>
                <a:rPr b="0" i="0" lang="de" sz="900" u="none" cap="none" strike="noStrike">
                  <a:solidFill>
                    <a:srgbClr val="000000"/>
                  </a:solidFill>
                  <a:latin typeface="Calibri"/>
                  <a:ea typeface="Calibri"/>
                  <a:cs typeface="Calibri"/>
                  <a:sym typeface="Calibri"/>
                </a:rPr>
                <a:t>. Klik op het pictogram om een nieuwe afbeelding in te voegen </a:t>
              </a:r>
              <a:r>
                <a:rPr b="0" i="1" lang="de" sz="900" u="none" cap="none" strike="noStrike">
                  <a:solidFill>
                    <a:srgbClr val="000000"/>
                  </a:solidFill>
                  <a:latin typeface="Calibri"/>
                  <a:ea typeface="Calibri"/>
                  <a:cs typeface="Calibri"/>
                  <a:sym typeface="Calibri"/>
                </a:rPr>
                <a:t>(zie onderstaand voorbeeld)</a:t>
              </a:r>
              <a:r>
                <a:rPr b="0" i="0" lang="de" sz="900" u="none" cap="none" strike="noStrike">
                  <a:solidFill>
                    <a:srgbClr val="000000"/>
                  </a:solidFill>
                  <a:latin typeface="Calibri"/>
                  <a:ea typeface="Calibri"/>
                  <a:cs typeface="Calibri"/>
                  <a:sym typeface="Calibri"/>
                </a:rPr>
                <a:t>.</a:t>
              </a:r>
              <a:endParaRPr sz="1100"/>
            </a:p>
          </p:txBody>
        </p:sp>
        <p:grpSp>
          <p:nvGrpSpPr>
            <p:cNvPr id="1680" name="Google Shape;1680;p30"/>
            <p:cNvGrpSpPr/>
            <p:nvPr/>
          </p:nvGrpSpPr>
          <p:grpSpPr>
            <a:xfrm>
              <a:off x="-3316179" y="1231351"/>
              <a:ext cx="294789" cy="346676"/>
              <a:chOff x="14466489" y="1001522"/>
              <a:chExt cx="290627" cy="341782"/>
            </a:xfrm>
          </p:grpSpPr>
          <p:sp>
            <p:nvSpPr>
              <p:cNvPr id="1681" name="Google Shape;1681;p30"/>
              <p:cNvSpPr/>
              <p:nvPr/>
            </p:nvSpPr>
            <p:spPr>
              <a:xfrm>
                <a:off x="14466489" y="1001522"/>
                <a:ext cx="257935" cy="254168"/>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682" name="Google Shape;1682;p30"/>
              <p:cNvSpPr/>
              <p:nvPr/>
            </p:nvSpPr>
            <p:spPr>
              <a:xfrm>
                <a:off x="14623626" y="1033630"/>
                <a:ext cx="71169" cy="71169"/>
              </a:xfrm>
              <a:prstGeom prst="ellipse">
                <a:avLst/>
              </a:prstGeom>
              <a:solidFill>
                <a:srgbClr val="F1D8A5"/>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683" name="Google Shape;1683;p30"/>
              <p:cNvSpPr/>
              <p:nvPr/>
            </p:nvSpPr>
            <p:spPr>
              <a:xfrm rot="2700000">
                <a:off x="14498877" y="1157846"/>
                <a:ext cx="168558" cy="147459"/>
              </a:xfrm>
              <a:custGeom>
                <a:rect b="b" l="l" r="r" t="t"/>
                <a:pathLst>
                  <a:path extrusionOk="0" h="147459" w="168558">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600">
                  <a:solidFill>
                    <a:srgbClr val="211F26"/>
                  </a:solidFill>
                  <a:latin typeface="Calibri"/>
                  <a:ea typeface="Calibri"/>
                  <a:cs typeface="Calibri"/>
                  <a:sym typeface="Calibri"/>
                </a:endParaRPr>
              </a:p>
            </p:txBody>
          </p:sp>
          <p:sp>
            <p:nvSpPr>
              <p:cNvPr id="1684" name="Google Shape;1684;p30"/>
              <p:cNvSpPr/>
              <p:nvPr/>
            </p:nvSpPr>
            <p:spPr>
              <a:xfrm>
                <a:off x="14601150" y="1145314"/>
                <a:ext cx="155966" cy="116816"/>
              </a:xfrm>
              <a:prstGeom prst="roundRect">
                <a:avLst>
                  <a:gd fmla="val 16667" name="adj"/>
                </a:avLst>
              </a:prstGeom>
              <a:solidFill>
                <a:schemeClr val="lt1"/>
              </a:solidFill>
              <a:ln cap="flat" cmpd="sng" w="19050">
                <a:solidFill>
                  <a:srgbClr val="8AADD0"/>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cxnSp>
            <p:nvCxnSpPr>
              <p:cNvPr id="1685" name="Google Shape;1685;p30"/>
              <p:cNvCxnSpPr/>
              <p:nvPr/>
            </p:nvCxnSpPr>
            <p:spPr>
              <a:xfrm>
                <a:off x="14637490" y="1308665"/>
                <a:ext cx="83286" cy="0"/>
              </a:xfrm>
              <a:prstGeom prst="straightConnector1">
                <a:avLst/>
              </a:prstGeom>
              <a:solidFill>
                <a:schemeClr val="lt1"/>
              </a:solidFill>
              <a:ln cap="flat" cmpd="sng" w="19050">
                <a:solidFill>
                  <a:srgbClr val="8AADD0"/>
                </a:solidFill>
                <a:prstDash val="solid"/>
                <a:miter lim="800000"/>
                <a:headEnd len="sm" w="sm" type="none"/>
                <a:tailEnd len="sm" w="sm" type="none"/>
              </a:ln>
            </p:spPr>
          </p:cxnSp>
          <p:cxnSp>
            <p:nvCxnSpPr>
              <p:cNvPr id="1686" name="Google Shape;1686;p30"/>
              <p:cNvCxnSpPr>
                <a:stCxn id="1684" idx="2"/>
              </p:cNvCxnSpPr>
              <p:nvPr/>
            </p:nvCxnSpPr>
            <p:spPr>
              <a:xfrm flipH="1">
                <a:off x="14678833" y="1262130"/>
                <a:ext cx="300" cy="43500"/>
              </a:xfrm>
              <a:prstGeom prst="straightConnector1">
                <a:avLst/>
              </a:prstGeom>
              <a:solidFill>
                <a:schemeClr val="lt1"/>
              </a:solidFill>
              <a:ln cap="flat" cmpd="sng" w="19050">
                <a:solidFill>
                  <a:srgbClr val="8AADD0"/>
                </a:solidFill>
                <a:prstDash val="solid"/>
                <a:miter lim="800000"/>
                <a:headEnd len="sm" w="sm" type="none"/>
                <a:tailEnd len="sm" w="sm" type="none"/>
              </a:ln>
            </p:spPr>
          </p:cxnSp>
        </p:grpSp>
        <p:sp>
          <p:nvSpPr>
            <p:cNvPr id="1687" name="Google Shape;1687;p30"/>
            <p:cNvSpPr/>
            <p:nvPr/>
          </p:nvSpPr>
          <p:spPr>
            <a:xfrm>
              <a:off x="-3603587" y="172970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688" name="Google Shape;1688;p30"/>
            <p:cNvSpPr/>
            <p:nvPr/>
          </p:nvSpPr>
          <p:spPr>
            <a:xfrm>
              <a:off x="-3319415" y="1729710"/>
              <a:ext cx="2944682" cy="32633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Selecteer de gewenste afbeelding</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en klik op </a:t>
              </a:r>
              <a:r>
                <a:rPr b="1" i="0" lang="de" sz="900" u="none" cap="none" strike="noStrike">
                  <a:solidFill>
                    <a:srgbClr val="000000"/>
                  </a:solidFill>
                  <a:latin typeface="Calibri"/>
                  <a:ea typeface="Calibri"/>
                  <a:cs typeface="Calibri"/>
                  <a:sym typeface="Calibri"/>
                </a:rPr>
                <a:t>‘Invoegen’</a:t>
              </a:r>
              <a:r>
                <a:rPr b="0" i="0" lang="de" sz="900" u="none" cap="none" strike="noStrike">
                  <a:solidFill>
                    <a:srgbClr val="000000"/>
                  </a:solidFill>
                  <a:latin typeface="Calibri"/>
                  <a:ea typeface="Calibri"/>
                  <a:cs typeface="Calibri"/>
                  <a:sym typeface="Calibri"/>
                </a:rPr>
                <a:t>.</a:t>
              </a:r>
              <a:endParaRPr sz="1100"/>
            </a:p>
          </p:txBody>
        </p:sp>
        <p:grpSp>
          <p:nvGrpSpPr>
            <p:cNvPr id="1689" name="Google Shape;1689;p30"/>
            <p:cNvGrpSpPr/>
            <p:nvPr/>
          </p:nvGrpSpPr>
          <p:grpSpPr>
            <a:xfrm>
              <a:off x="-3311319" y="2164285"/>
              <a:ext cx="825500" cy="209550"/>
              <a:chOff x="13504624" y="2482850"/>
              <a:chExt cx="825500" cy="209550"/>
            </a:xfrm>
          </p:grpSpPr>
          <p:sp>
            <p:nvSpPr>
              <p:cNvPr id="1690" name="Google Shape;1690;p30"/>
              <p:cNvSpPr/>
              <p:nvPr/>
            </p:nvSpPr>
            <p:spPr>
              <a:xfrm>
                <a:off x="13504624" y="2482850"/>
                <a:ext cx="825500" cy="209550"/>
              </a:xfrm>
              <a:prstGeom prst="rect">
                <a:avLst/>
              </a:prstGeom>
              <a:solidFill>
                <a:srgbClr val="E5F1FB"/>
              </a:solidFill>
              <a:ln cap="flat" cmpd="sng" w="12700">
                <a:solidFill>
                  <a:srgbClr val="0B7ED9"/>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rPr b="0" lang="de" sz="700">
                    <a:solidFill>
                      <a:srgbClr val="211F26"/>
                    </a:solidFill>
                    <a:latin typeface="Calibri"/>
                    <a:ea typeface="Calibri"/>
                    <a:cs typeface="Calibri"/>
                    <a:sym typeface="Calibri"/>
                  </a:rPr>
                  <a:t>Invoegen</a:t>
                </a:r>
                <a:endParaRPr sz="1100"/>
              </a:p>
            </p:txBody>
          </p:sp>
          <p:cxnSp>
            <p:nvCxnSpPr>
              <p:cNvPr id="1691" name="Google Shape;1691;p30"/>
              <p:cNvCxnSpPr/>
              <p:nvPr/>
            </p:nvCxnSpPr>
            <p:spPr>
              <a:xfrm>
                <a:off x="14155269" y="2515250"/>
                <a:ext cx="0" cy="142717"/>
              </a:xfrm>
              <a:prstGeom prst="straightConnector1">
                <a:avLst/>
              </a:prstGeom>
              <a:noFill/>
              <a:ln cap="flat" cmpd="sng" w="9525">
                <a:solidFill>
                  <a:srgbClr val="44546A"/>
                </a:solidFill>
                <a:prstDash val="solid"/>
                <a:round/>
                <a:headEnd len="sm" w="sm" type="none"/>
                <a:tailEnd len="sm" w="sm" type="none"/>
              </a:ln>
            </p:spPr>
          </p:cxnSp>
          <p:sp>
            <p:nvSpPr>
              <p:cNvPr id="1692" name="Google Shape;1692;p30"/>
              <p:cNvSpPr/>
              <p:nvPr/>
            </p:nvSpPr>
            <p:spPr>
              <a:xfrm rot="10800000">
                <a:off x="14196089" y="2566904"/>
                <a:ext cx="86866" cy="51147"/>
              </a:xfrm>
              <a:prstGeom prst="triangle">
                <a:avLst>
                  <a:gd fmla="val 50000" name="adj"/>
                </a:avLst>
              </a:prstGeom>
              <a:solidFill>
                <a:srgbClr val="000000"/>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700">
                  <a:solidFill>
                    <a:srgbClr val="211F26"/>
                  </a:solidFill>
                  <a:latin typeface="Calibri"/>
                  <a:ea typeface="Calibri"/>
                  <a:cs typeface="Calibri"/>
                  <a:sym typeface="Calibri"/>
                </a:endParaRPr>
              </a:p>
            </p:txBody>
          </p:sp>
        </p:grpSp>
        <p:sp>
          <p:nvSpPr>
            <p:cNvPr id="1693" name="Google Shape;1693;p30"/>
            <p:cNvSpPr/>
            <p:nvPr/>
          </p:nvSpPr>
          <p:spPr>
            <a:xfrm>
              <a:off x="-3603587" y="2553359"/>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694" name="Google Shape;1694;p30"/>
            <p:cNvSpPr/>
            <p:nvPr/>
          </p:nvSpPr>
          <p:spPr>
            <a:xfrm>
              <a:off x="-3319415" y="2553360"/>
              <a:ext cx="2944682" cy="9797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Om de afbeelding te schalen of bij te snijden, ga naar de tab </a:t>
              </a:r>
              <a:r>
                <a:rPr b="1" i="0" lang="de" sz="900" u="none" cap="none" strike="noStrike">
                  <a:solidFill>
                    <a:srgbClr val="000000"/>
                  </a:solidFill>
                  <a:latin typeface="Calibri"/>
                  <a:ea typeface="Calibri"/>
                  <a:cs typeface="Calibri"/>
                  <a:sym typeface="Calibri"/>
                </a:rPr>
                <a:t>‘Hulpmiddelen voor afbeeldingen - Opmaak’</a:t>
              </a:r>
              <a:r>
                <a:rPr b="0" i="0" lang="de" sz="900" u="none" cap="none" strike="noStrike">
                  <a:solidFill>
                    <a:srgbClr val="000000"/>
                  </a:solidFill>
                  <a:latin typeface="Calibri"/>
                  <a:ea typeface="Calibri"/>
                  <a:cs typeface="Calibri"/>
                  <a:sym typeface="Calibri"/>
                </a:rPr>
                <a:t> en klik op de knop </a:t>
              </a:r>
              <a:r>
                <a:rPr b="1" i="0" lang="de" sz="900" u="none" cap="none" strike="noStrike">
                  <a:solidFill>
                    <a:srgbClr val="000000"/>
                  </a:solidFill>
                  <a:latin typeface="Calibri"/>
                  <a:ea typeface="Calibri"/>
                  <a:cs typeface="Calibri"/>
                  <a:sym typeface="Calibri"/>
                </a:rPr>
                <a:t>‘Bijsnijden’</a:t>
              </a:r>
              <a:r>
                <a:rPr b="0" i="0" lang="de" sz="900" u="none" cap="none" strike="noStrike">
                  <a:solidFill>
                    <a:srgbClr val="000000"/>
                  </a:solidFill>
                  <a:latin typeface="Calibri"/>
                  <a:ea typeface="Calibri"/>
                  <a:cs typeface="Calibri"/>
                  <a:sym typeface="Calibri"/>
                </a:rPr>
                <a:t>. Schaal met de bolletjes de afbeelding en met de hoekjes het afbeeldingskader.</a:t>
              </a:r>
              <a:endParaRPr sz="1100"/>
            </a:p>
          </p:txBody>
        </p:sp>
        <p:grpSp>
          <p:nvGrpSpPr>
            <p:cNvPr id="1695" name="Google Shape;1695;p30"/>
            <p:cNvGrpSpPr/>
            <p:nvPr/>
          </p:nvGrpSpPr>
          <p:grpSpPr>
            <a:xfrm>
              <a:off x="-3408294" y="3643742"/>
              <a:ext cx="622283" cy="612920"/>
              <a:chOff x="12617641" y="3403239"/>
              <a:chExt cx="752963" cy="741634"/>
            </a:xfrm>
          </p:grpSpPr>
          <p:grpSp>
            <p:nvGrpSpPr>
              <p:cNvPr id="1696" name="Google Shape;1696;p30"/>
              <p:cNvGrpSpPr/>
              <p:nvPr/>
            </p:nvGrpSpPr>
            <p:grpSpPr>
              <a:xfrm>
                <a:off x="12771530" y="3403239"/>
                <a:ext cx="467176" cy="448491"/>
                <a:chOff x="12782157" y="3403239"/>
                <a:chExt cx="467176" cy="448491"/>
              </a:xfrm>
            </p:grpSpPr>
            <p:grpSp>
              <p:nvGrpSpPr>
                <p:cNvPr id="1697" name="Google Shape;1697;p30"/>
                <p:cNvGrpSpPr/>
                <p:nvPr/>
              </p:nvGrpSpPr>
              <p:grpSpPr>
                <a:xfrm>
                  <a:off x="12782157" y="3403239"/>
                  <a:ext cx="412976" cy="396132"/>
                  <a:chOff x="13554906" y="3320109"/>
                  <a:chExt cx="443917" cy="425811"/>
                </a:xfrm>
              </p:grpSpPr>
              <p:grpSp>
                <p:nvGrpSpPr>
                  <p:cNvPr id="1698" name="Google Shape;1698;p30"/>
                  <p:cNvGrpSpPr/>
                  <p:nvPr/>
                </p:nvGrpSpPr>
                <p:grpSpPr>
                  <a:xfrm>
                    <a:off x="13554906" y="3320109"/>
                    <a:ext cx="443917" cy="425811"/>
                    <a:chOff x="12909684" y="1276143"/>
                    <a:chExt cx="443917" cy="425811"/>
                  </a:xfrm>
                </p:grpSpPr>
                <p:sp>
                  <p:nvSpPr>
                    <p:cNvPr id="1699" name="Google Shape;1699;p30"/>
                    <p:cNvSpPr/>
                    <p:nvPr/>
                  </p:nvSpPr>
                  <p:spPr>
                    <a:xfrm>
                      <a:off x="12909689" y="1276143"/>
                      <a:ext cx="443912" cy="425811"/>
                    </a:xfrm>
                    <a:prstGeom prst="rect">
                      <a:avLst/>
                    </a:prstGeom>
                    <a:noFill/>
                    <a:ln cap="flat" cmpd="sng" w="12700">
                      <a:solidFill>
                        <a:srgbClr val="818181"/>
                      </a:solidFill>
                      <a:prstDash val="dash"/>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00" name="Google Shape;1700;p30"/>
                    <p:cNvSpPr/>
                    <p:nvPr/>
                  </p:nvSpPr>
                  <p:spPr>
                    <a:xfrm>
                      <a:off x="12909684" y="1276143"/>
                      <a:ext cx="261629" cy="257807"/>
                    </a:xfrm>
                    <a:prstGeom prst="rect">
                      <a:avLst/>
                    </a:prstGeom>
                    <a:solidFill>
                      <a:schemeClr val="lt1"/>
                    </a:solidFill>
                    <a:ln cap="flat" cmpd="sng" w="12700">
                      <a:solidFill>
                        <a:srgbClr val="818181"/>
                      </a:solidFill>
                      <a:prstDash val="solid"/>
                      <a:miter lim="800000"/>
                      <a:headEnd len="sm" w="sm" type="none"/>
                      <a:tailEnd len="sm" w="sm" type="none"/>
                    </a:ln>
                  </p:spPr>
                  <p:txBody>
                    <a:bodyPr anchorCtr="0" anchor="ctr" bIns="0" lIns="81000" spcFirstLastPara="1" rIns="0" wrap="square" tIns="0">
                      <a:noAutofit/>
                    </a:bodyPr>
                    <a:lstStyle/>
                    <a:p>
                      <a:pPr indent="0" lvl="0" marL="0" marR="0" rtl="0" algn="l">
                        <a:lnSpc>
                          <a:spcPct val="90000"/>
                        </a:lnSpc>
                        <a:spcBef>
                          <a:spcPts val="0"/>
                        </a:spcBef>
                        <a:spcAft>
                          <a:spcPts val="0"/>
                        </a:spcAft>
                        <a:buNone/>
                      </a:pPr>
                      <a:r>
                        <a:t/>
                      </a:r>
                      <a:endParaRPr b="0" sz="600">
                        <a:solidFill>
                          <a:srgbClr val="211F26"/>
                        </a:solidFill>
                        <a:latin typeface="Calibri"/>
                        <a:ea typeface="Calibri"/>
                        <a:cs typeface="Calibri"/>
                        <a:sym typeface="Calibri"/>
                      </a:endParaRPr>
                    </a:p>
                  </p:txBody>
                </p:sp>
                <p:sp>
                  <p:nvSpPr>
                    <p:cNvPr id="1701" name="Google Shape;1701;p30"/>
                    <p:cNvSpPr/>
                    <p:nvPr/>
                  </p:nvSpPr>
                  <p:spPr>
                    <a:xfrm>
                      <a:off x="13069071" y="1308711"/>
                      <a:ext cx="72188" cy="72188"/>
                    </a:xfrm>
                    <a:prstGeom prst="ellipse">
                      <a:avLst/>
                    </a:prstGeom>
                    <a:solidFill>
                      <a:srgbClr val="ECC67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pic>
                <p:nvPicPr>
                  <p:cNvPr id="1702" name="Google Shape;1702;p30"/>
                  <p:cNvPicPr preferRelativeResize="0"/>
                  <p:nvPr/>
                </p:nvPicPr>
                <p:blipFill rotWithShape="1">
                  <a:blip r:embed="rId3">
                    <a:alphaModFix/>
                  </a:blip>
                  <a:srcRect b="0" l="0" r="0" t="0"/>
                  <a:stretch/>
                </p:blipFill>
                <p:spPr>
                  <a:xfrm>
                    <a:off x="13567296" y="3424991"/>
                    <a:ext cx="173367" cy="140220"/>
                  </a:xfrm>
                  <a:prstGeom prst="rect">
                    <a:avLst/>
                  </a:prstGeom>
                  <a:noFill/>
                  <a:ln>
                    <a:noFill/>
                  </a:ln>
                </p:spPr>
              </p:pic>
              <p:pic>
                <p:nvPicPr>
                  <p:cNvPr id="1703" name="Google Shape;1703;p30"/>
                  <p:cNvPicPr preferRelativeResize="0"/>
                  <p:nvPr/>
                </p:nvPicPr>
                <p:blipFill rotWithShape="1">
                  <a:blip r:embed="rId3">
                    <a:alphaModFix/>
                  </a:blip>
                  <a:srcRect b="0" l="0" r="0" t="0"/>
                  <a:stretch/>
                </p:blipFill>
                <p:spPr>
                  <a:xfrm flipH="1">
                    <a:off x="13635599" y="3449265"/>
                    <a:ext cx="173367" cy="111424"/>
                  </a:xfrm>
                  <a:prstGeom prst="rect">
                    <a:avLst/>
                  </a:prstGeom>
                  <a:noFill/>
                  <a:ln>
                    <a:noFill/>
                  </a:ln>
                </p:spPr>
              </p:pic>
            </p:grpSp>
            <p:grpSp>
              <p:nvGrpSpPr>
                <p:cNvPr id="1704" name="Google Shape;1704;p30"/>
                <p:cNvGrpSpPr/>
                <p:nvPr/>
              </p:nvGrpSpPr>
              <p:grpSpPr>
                <a:xfrm>
                  <a:off x="13103513" y="3705268"/>
                  <a:ext cx="145820" cy="146462"/>
                  <a:chOff x="13096169" y="3602278"/>
                  <a:chExt cx="145820" cy="146462"/>
                </a:xfrm>
              </p:grpSpPr>
              <p:sp>
                <p:nvSpPr>
                  <p:cNvPr id="1705" name="Google Shape;1705;p3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06" name="Google Shape;1706;p3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07" name="Google Shape;1707;p30"/>
                <p:cNvGrpSpPr/>
                <p:nvPr/>
              </p:nvGrpSpPr>
              <p:grpSpPr>
                <a:xfrm rot="10800000">
                  <a:off x="13061402" y="3665637"/>
                  <a:ext cx="145820" cy="146462"/>
                  <a:chOff x="13096169" y="3602278"/>
                  <a:chExt cx="145820" cy="146462"/>
                </a:xfrm>
              </p:grpSpPr>
              <p:sp>
                <p:nvSpPr>
                  <p:cNvPr id="1708" name="Google Shape;1708;p30"/>
                  <p:cNvSpPr/>
                  <p:nvPr/>
                </p:nvSpPr>
                <p:spPr>
                  <a:xfrm>
                    <a:off x="13096169" y="3602278"/>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sp>
                <p:nvSpPr>
                  <p:cNvPr id="1709" name="Google Shape;1709;p30"/>
                  <p:cNvSpPr/>
                  <p:nvPr/>
                </p:nvSpPr>
                <p:spPr>
                  <a:xfrm rot="5400000">
                    <a:off x="13037453" y="3661636"/>
                    <a:ext cx="145820" cy="28388"/>
                  </a:xfrm>
                  <a:prstGeom prst="rect">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sp>
            <p:nvSpPr>
              <p:cNvPr id="1710" name="Google Shape;1710;p30"/>
              <p:cNvSpPr/>
              <p:nvPr/>
            </p:nvSpPr>
            <p:spPr>
              <a:xfrm>
                <a:off x="12617641" y="3889890"/>
                <a:ext cx="752963" cy="16117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lang="de" sz="700">
                    <a:solidFill>
                      <a:srgbClr val="211F26"/>
                    </a:solidFill>
                    <a:latin typeface="Calibri"/>
                    <a:ea typeface="Calibri"/>
                    <a:cs typeface="Calibri"/>
                    <a:sym typeface="Calibri"/>
                  </a:rPr>
                  <a:t>Bijsnijden</a:t>
                </a:r>
                <a:endParaRPr sz="1100"/>
              </a:p>
            </p:txBody>
          </p:sp>
          <p:sp>
            <p:nvSpPr>
              <p:cNvPr id="1711" name="Google Shape;1711;p30"/>
              <p:cNvSpPr/>
              <p:nvPr/>
            </p:nvSpPr>
            <p:spPr>
              <a:xfrm rot="10800000">
                <a:off x="12950688" y="4093726"/>
                <a:ext cx="86866" cy="51147"/>
              </a:xfrm>
              <a:prstGeom prst="triangle">
                <a:avLst>
                  <a:gd fmla="val 50000" name="adj"/>
                </a:avLst>
              </a:prstGeom>
              <a:solidFill>
                <a:srgbClr val="81818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12" name="Google Shape;1712;p30"/>
            <p:cNvGrpSpPr/>
            <p:nvPr/>
          </p:nvGrpSpPr>
          <p:grpSpPr>
            <a:xfrm>
              <a:off x="-376736" y="4271597"/>
              <a:ext cx="283685" cy="283685"/>
              <a:chOff x="-510741" y="5913713"/>
              <a:chExt cx="267555" cy="267555"/>
            </a:xfrm>
          </p:grpSpPr>
          <p:sp>
            <p:nvSpPr>
              <p:cNvPr id="1713" name="Google Shape;1713;p30"/>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714" name="Google Shape;1714;p30"/>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INHOUD">
  <p:cSld name="TITEL + INHOUD">
    <p:spTree>
      <p:nvGrpSpPr>
        <p:cNvPr id="1715" name="Shape 1715"/>
        <p:cNvGrpSpPr/>
        <p:nvPr/>
      </p:nvGrpSpPr>
      <p:grpSpPr>
        <a:xfrm>
          <a:off x="0" y="0"/>
          <a:ext cx="0" cy="0"/>
          <a:chOff x="0" y="0"/>
          <a:chExt cx="0" cy="0"/>
        </a:xfrm>
      </p:grpSpPr>
      <p:sp>
        <p:nvSpPr>
          <p:cNvPr id="1716" name="Google Shape;1716;p31"/>
          <p:cNvSpPr txBox="1"/>
          <p:nvPr>
            <p:ph type="title"/>
          </p:nvPr>
        </p:nvSpPr>
        <p:spPr>
          <a:xfrm>
            <a:off x="386954" y="535781"/>
            <a:ext cx="8370093" cy="65841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7" name="Google Shape;1717;p31"/>
          <p:cNvSpPr txBox="1"/>
          <p:nvPr>
            <p:ph idx="10" type="dt"/>
          </p:nvPr>
        </p:nvSpPr>
        <p:spPr>
          <a:xfrm>
            <a:off x="6000287" y="5407357"/>
            <a:ext cx="2200050" cy="113843"/>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8" name="Google Shape;1718;p31"/>
          <p:cNvSpPr txBox="1"/>
          <p:nvPr>
            <p:ph idx="11" type="ftr"/>
          </p:nvPr>
        </p:nvSpPr>
        <p:spPr>
          <a:xfrm>
            <a:off x="540000" y="5407357"/>
            <a:ext cx="3086100" cy="113843"/>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9" name="Google Shape;1719;p31"/>
          <p:cNvSpPr txBox="1"/>
          <p:nvPr>
            <p:ph idx="12" type="sldNum"/>
          </p:nvPr>
        </p:nvSpPr>
        <p:spPr>
          <a:xfrm>
            <a:off x="8390552" y="5407357"/>
            <a:ext cx="213448" cy="113843"/>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1720" name="Google Shape;1720;p31"/>
          <p:cNvSpPr/>
          <p:nvPr/>
        </p:nvSpPr>
        <p:spPr>
          <a:xfrm>
            <a:off x="0" y="-322119"/>
            <a:ext cx="1889219" cy="276999"/>
          </a:xfrm>
          <a:prstGeom prst="roundRect">
            <a:avLst>
              <a:gd fmla="val 0" name="adj"/>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de" sz="1800" cap="none">
                <a:solidFill>
                  <a:schemeClr val="accent2"/>
                </a:solidFill>
                <a:latin typeface="Times New Roman"/>
                <a:ea typeface="Times New Roman"/>
                <a:cs typeface="Times New Roman"/>
                <a:sym typeface="Times New Roman"/>
              </a:rPr>
              <a:t>TITEL + INHOUD</a:t>
            </a:r>
            <a:endParaRPr sz="1100"/>
          </a:p>
        </p:txBody>
      </p:sp>
      <p:sp>
        <p:nvSpPr>
          <p:cNvPr id="1721" name="Google Shape;1721;p31"/>
          <p:cNvSpPr txBox="1"/>
          <p:nvPr>
            <p:ph idx="1" type="body"/>
          </p:nvPr>
        </p:nvSpPr>
        <p:spPr>
          <a:xfrm>
            <a:off x="-1" y="0"/>
            <a:ext cx="9144000" cy="535780"/>
          </a:xfrm>
          <a:prstGeom prst="rect">
            <a:avLst/>
          </a:prstGeom>
          <a:solidFill>
            <a:schemeClr val="lt1"/>
          </a:solid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722" name="Google Shape;1722;p31"/>
          <p:cNvSpPr txBox="1"/>
          <p:nvPr>
            <p:ph idx="2" type="body"/>
          </p:nvPr>
        </p:nvSpPr>
        <p:spPr>
          <a:xfrm>
            <a:off x="154849" y="154849"/>
            <a:ext cx="2272733" cy="22608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500"/>
              </a:spcBef>
              <a:spcAft>
                <a:spcPts val="0"/>
              </a:spcAft>
              <a:buSzPts val="1200"/>
              <a:buNone/>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sp>
        <p:nvSpPr>
          <p:cNvPr id="1723" name="Google Shape;1723;p31"/>
          <p:cNvSpPr txBox="1"/>
          <p:nvPr>
            <p:ph idx="3" type="body"/>
          </p:nvPr>
        </p:nvSpPr>
        <p:spPr>
          <a:xfrm>
            <a:off x="386952" y="1500466"/>
            <a:ext cx="8370094" cy="325489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500"/>
              </a:spcBef>
              <a:spcAft>
                <a:spcPts val="0"/>
              </a:spcAft>
              <a:buSzPts val="1400"/>
              <a:buChar char="•"/>
              <a:defRPr/>
            </a:lvl1pPr>
            <a:lvl2pPr indent="-317500" lvl="1" marL="914400" algn="l">
              <a:lnSpc>
                <a:spcPct val="90000"/>
              </a:lnSpc>
              <a:spcBef>
                <a:spcPts val="500"/>
              </a:spcBef>
              <a:spcAft>
                <a:spcPts val="0"/>
              </a:spcAft>
              <a:buSzPts val="1400"/>
              <a:buChar char="•"/>
              <a:defRPr/>
            </a:lvl2pPr>
            <a:lvl3pPr indent="-317500" lvl="2" marL="1371600" algn="l">
              <a:lnSpc>
                <a:spcPct val="90000"/>
              </a:lnSpc>
              <a:spcBef>
                <a:spcPts val="500"/>
              </a:spcBef>
              <a:spcAft>
                <a:spcPts val="0"/>
              </a:spcAft>
              <a:buSzPts val="1400"/>
              <a:buChar char="-"/>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228600" lvl="5" marL="2743200" algn="l">
              <a:lnSpc>
                <a:spcPct val="90000"/>
              </a:lnSpc>
              <a:spcBef>
                <a:spcPts val="500"/>
              </a:spcBef>
              <a:spcAft>
                <a:spcPts val="0"/>
              </a:spcAft>
              <a:buSzPts val="1400"/>
              <a:buNone/>
              <a:defRPr/>
            </a:lvl6pPr>
            <a:lvl7pPr indent="-317500" lvl="6" marL="3200400" algn="l">
              <a:lnSpc>
                <a:spcPct val="90000"/>
              </a:lnSpc>
              <a:spcBef>
                <a:spcPts val="500"/>
              </a:spcBef>
              <a:spcAft>
                <a:spcPts val="0"/>
              </a:spcAft>
              <a:buSzPts val="1400"/>
              <a:buAutoNum type="arabicPeriod"/>
              <a:defRPr/>
            </a:lvl7pPr>
            <a:lvl8pPr indent="-317500" lvl="7" marL="3657600" algn="l">
              <a:lnSpc>
                <a:spcPct val="90000"/>
              </a:lnSpc>
              <a:spcBef>
                <a:spcPts val="500"/>
              </a:spcBef>
              <a:spcAft>
                <a:spcPts val="0"/>
              </a:spcAft>
              <a:buSzPts val="1400"/>
              <a:buAutoNum type="alphaLcPeriod"/>
              <a:defRPr/>
            </a:lvl8pPr>
            <a:lvl9pPr indent="-317500" lvl="8" marL="4114800" algn="l">
              <a:lnSpc>
                <a:spcPct val="90000"/>
              </a:lnSpc>
              <a:spcBef>
                <a:spcPts val="500"/>
              </a:spcBef>
              <a:spcAft>
                <a:spcPts val="500"/>
              </a:spcAft>
              <a:buSzPts val="1400"/>
              <a:buChar char="•"/>
              <a:defRPr/>
            </a:lvl9pPr>
          </a:lstStyle>
          <a:p/>
        </p:txBody>
      </p:sp>
      <p:grpSp>
        <p:nvGrpSpPr>
          <p:cNvPr id="1724" name="Google Shape;1724;p31"/>
          <p:cNvGrpSpPr/>
          <p:nvPr/>
        </p:nvGrpSpPr>
        <p:grpSpPr>
          <a:xfrm>
            <a:off x="-2839828" y="0"/>
            <a:ext cx="2770040" cy="4019512"/>
            <a:chOff x="-3786437" y="0"/>
            <a:chExt cx="3693386" cy="5359349"/>
          </a:xfrm>
        </p:grpSpPr>
        <p:sp>
          <p:nvSpPr>
            <p:cNvPr id="1725" name="Google Shape;1725;p31"/>
            <p:cNvSpPr/>
            <p:nvPr/>
          </p:nvSpPr>
          <p:spPr>
            <a:xfrm>
              <a:off x="-3786165" y="0"/>
              <a:ext cx="3593091" cy="4641338"/>
            </a:xfrm>
            <a:prstGeom prst="rect">
              <a:avLst/>
            </a:prstGeom>
            <a:solidFill>
              <a:srgbClr val="FFFFFF"/>
            </a:solidFill>
            <a:ln cap="flat" cmpd="sng" w="9525">
              <a:solidFill>
                <a:srgbClr val="ECECEC"/>
              </a:solidFill>
              <a:prstDash val="solid"/>
              <a:miter lim="800000"/>
              <a:headEnd len="sm" w="sm" type="none"/>
              <a:tailEnd len="sm" w="sm" type="none"/>
            </a:ln>
          </p:spPr>
          <p:txBody>
            <a:bodyPr anchorCtr="0" anchor="t" bIns="108000" lIns="135000" spcFirstLastPara="1" rIns="135000" wrap="square" tIns="108000">
              <a:noAutofit/>
            </a:bodyPr>
            <a:lstStyle/>
            <a:p>
              <a:pPr indent="0" lvl="0" marL="0" marR="0" rtl="0" algn="l">
                <a:lnSpc>
                  <a:spcPct val="90000"/>
                </a:lnSpc>
                <a:spcBef>
                  <a:spcPts val="0"/>
                </a:spcBef>
                <a:spcAft>
                  <a:spcPts val="0"/>
                </a:spcAft>
                <a:buNone/>
              </a:pPr>
              <a:r>
                <a:rPr b="1" lang="de" sz="1100" cap="none">
                  <a:solidFill>
                    <a:schemeClr val="accent1"/>
                  </a:solidFill>
                  <a:latin typeface="Calibri"/>
                  <a:ea typeface="Calibri"/>
                  <a:cs typeface="Calibri"/>
                  <a:sym typeface="Calibri"/>
                </a:rPr>
                <a:t>TEKSTNIVEAUS KIEZEN</a:t>
              </a:r>
              <a:endParaRPr sz="1100"/>
            </a:p>
          </p:txBody>
        </p:sp>
        <p:sp>
          <p:nvSpPr>
            <p:cNvPr id="1726" name="Google Shape;1726;p31"/>
            <p:cNvSpPr/>
            <p:nvPr/>
          </p:nvSpPr>
          <p:spPr>
            <a:xfrm>
              <a:off x="-3604183" y="183748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1</a:t>
              </a:r>
              <a:endParaRPr sz="1100"/>
            </a:p>
          </p:txBody>
        </p:sp>
        <p:sp>
          <p:nvSpPr>
            <p:cNvPr id="1727" name="Google Shape;1727;p31"/>
            <p:cNvSpPr/>
            <p:nvPr/>
          </p:nvSpPr>
          <p:spPr>
            <a:xfrm>
              <a:off x="-3319415" y="1837484"/>
              <a:ext cx="2949220" cy="180000"/>
            </a:xfrm>
            <a:prstGeom prst="rect">
              <a:avLst/>
            </a:prstGeom>
            <a:noFill/>
            <a:ln>
              <a:noFill/>
            </a:ln>
          </p:spPr>
          <p:txBody>
            <a:bodyPr anchorCtr="0" anchor="ctr" bIns="0" lIns="0" spcFirstLastPara="1" rIns="0" wrap="square" tIns="0">
              <a:noAutofit/>
            </a:bodyPr>
            <a:lstStyle/>
            <a:p>
              <a:pPr indent="-133350" lvl="0" marL="139700" marR="0" rtl="0" algn="l">
                <a:lnSpc>
                  <a:spcPct val="100000"/>
                </a:lnSpc>
                <a:spcBef>
                  <a:spcPts val="0"/>
                </a:spcBef>
                <a:spcAft>
                  <a:spcPts val="0"/>
                </a:spcAft>
                <a:buClr>
                  <a:schemeClr val="accent1"/>
                </a:buClr>
                <a:buSzPts val="900"/>
                <a:buFont typeface="Arial"/>
                <a:buChar char="•"/>
              </a:pPr>
              <a:r>
                <a:rPr b="0" i="0" lang="de" sz="900" u="none" cap="none" strike="noStrike">
                  <a:solidFill>
                    <a:schemeClr val="dk1"/>
                  </a:solidFill>
                  <a:latin typeface="Calibri"/>
                  <a:ea typeface="Calibri"/>
                  <a:cs typeface="Calibri"/>
                  <a:sym typeface="Calibri"/>
                </a:rPr>
                <a:t>Bullet</a:t>
              </a:r>
              <a:endParaRPr b="0" i="0" sz="900" u="none" cap="none" strike="noStrike">
                <a:solidFill>
                  <a:schemeClr val="dk1"/>
                </a:solidFill>
                <a:latin typeface="Calibri"/>
                <a:ea typeface="Calibri"/>
                <a:cs typeface="Calibri"/>
                <a:sym typeface="Calibri"/>
              </a:endParaRPr>
            </a:p>
          </p:txBody>
        </p:sp>
        <p:sp>
          <p:nvSpPr>
            <p:cNvPr id="1728" name="Google Shape;1728;p31"/>
            <p:cNvSpPr/>
            <p:nvPr/>
          </p:nvSpPr>
          <p:spPr>
            <a:xfrm>
              <a:off x="-3604183" y="212876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2</a:t>
              </a:r>
              <a:endParaRPr sz="1100"/>
            </a:p>
          </p:txBody>
        </p:sp>
        <p:sp>
          <p:nvSpPr>
            <p:cNvPr id="1729" name="Google Shape;1729;p31"/>
            <p:cNvSpPr/>
            <p:nvPr/>
          </p:nvSpPr>
          <p:spPr>
            <a:xfrm>
              <a:off x="-3604183" y="1196113"/>
              <a:ext cx="3229047" cy="4592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Calibri"/>
                <a:buNone/>
              </a:pPr>
              <a:r>
                <a:rPr b="0" i="0" lang="de" sz="900" u="none" cap="none" strike="noStrike">
                  <a:solidFill>
                    <a:srgbClr val="000000"/>
                  </a:solidFill>
                  <a:latin typeface="Calibri"/>
                  <a:ea typeface="Calibri"/>
                  <a:cs typeface="Calibri"/>
                  <a:sym typeface="Calibri"/>
                </a:rPr>
                <a:t>Gebruik onder de tab </a:t>
              </a:r>
              <a:r>
                <a:rPr b="1" i="0" lang="de" sz="900" u="none" cap="none" strike="noStrike">
                  <a:solidFill>
                    <a:srgbClr val="000000"/>
                  </a:solidFill>
                  <a:latin typeface="Calibri"/>
                  <a:ea typeface="Calibri"/>
                  <a:cs typeface="Calibri"/>
                  <a:sym typeface="Calibri"/>
                </a:rPr>
                <a:t>‘Start’</a:t>
              </a:r>
              <a:r>
                <a:rPr b="0" i="0" lang="de" sz="900" u="none" cap="none" strike="noStrike">
                  <a:solidFill>
                    <a:srgbClr val="000000"/>
                  </a:solidFill>
                  <a:latin typeface="Calibri"/>
                  <a:ea typeface="Calibri"/>
                  <a:cs typeface="Calibri"/>
                  <a:sym typeface="Calibri"/>
                </a:rPr>
                <a:t> de </a:t>
              </a:r>
              <a:r>
                <a:rPr b="1" i="0" lang="de" sz="900" u="none" cap="none" strike="noStrike">
                  <a:solidFill>
                    <a:srgbClr val="000000"/>
                  </a:solidFill>
                  <a:latin typeface="Calibri"/>
                  <a:ea typeface="Calibri"/>
                  <a:cs typeface="Calibri"/>
                  <a:sym typeface="Calibri"/>
                </a:rPr>
                <a:t>lijstniveau-knoppen</a:t>
              </a:r>
              <a:r>
                <a:rPr b="0" i="0" lang="de" sz="900" u="none" cap="none" strike="noStrike">
                  <a:solidFill>
                    <a:srgbClr val="000000"/>
                  </a:solidFill>
                  <a:latin typeface="Calibri"/>
                  <a:ea typeface="Calibri"/>
                  <a:cs typeface="Calibri"/>
                  <a:sym typeface="Calibri"/>
                </a:rPr>
                <a:t> om een tekst niveau te kiezen. </a:t>
              </a:r>
              <a:br>
                <a:rPr b="0" i="0" lang="de" sz="900" u="none" cap="none" strike="noStrike">
                  <a:solidFill>
                    <a:srgbClr val="000000"/>
                  </a:solidFill>
                  <a:latin typeface="Calibri"/>
                  <a:ea typeface="Calibri"/>
                  <a:cs typeface="Calibri"/>
                  <a:sym typeface="Calibri"/>
                </a:rPr>
              </a:br>
              <a:r>
                <a:rPr b="0" i="0" lang="de" sz="900" u="none" cap="none" strike="noStrike">
                  <a:solidFill>
                    <a:srgbClr val="000000"/>
                  </a:solidFill>
                  <a:latin typeface="Calibri"/>
                  <a:ea typeface="Calibri"/>
                  <a:cs typeface="Calibri"/>
                  <a:sym typeface="Calibri"/>
                </a:rPr>
                <a:t>Kies uit:</a:t>
              </a:r>
              <a:endParaRPr sz="1100"/>
            </a:p>
          </p:txBody>
        </p:sp>
        <p:sp>
          <p:nvSpPr>
            <p:cNvPr id="1730" name="Google Shape;1730;p31"/>
            <p:cNvSpPr/>
            <p:nvPr/>
          </p:nvSpPr>
          <p:spPr>
            <a:xfrm>
              <a:off x="-3319415" y="2128873"/>
              <a:ext cx="2949220" cy="180000"/>
            </a:xfrm>
            <a:prstGeom prst="rect">
              <a:avLst/>
            </a:prstGeom>
            <a:noFill/>
            <a:ln>
              <a:noFill/>
            </a:ln>
          </p:spPr>
          <p:txBody>
            <a:bodyPr anchorCtr="0" anchor="ctr" bIns="0" lIns="0" spcFirstLastPara="1" rIns="0" wrap="square" tIns="0">
              <a:noAutofit/>
            </a:bodyPr>
            <a:lstStyle/>
            <a:p>
              <a:pPr indent="-133350" lvl="0" marL="266700" marR="0" rtl="0" algn="l">
                <a:lnSpc>
                  <a:spcPct val="100000"/>
                </a:lnSpc>
                <a:spcBef>
                  <a:spcPts val="0"/>
                </a:spcBef>
                <a:spcAft>
                  <a:spcPts val="0"/>
                </a:spcAft>
                <a:buClr>
                  <a:schemeClr val="accent2"/>
                </a:buClr>
                <a:buSzPts val="900"/>
                <a:buFont typeface="Arial"/>
                <a:buChar char="•"/>
              </a:pPr>
              <a:r>
                <a:rPr b="0" i="0" lang="de" sz="900" u="none" cap="none" strike="noStrike">
                  <a:solidFill>
                    <a:schemeClr val="dk1"/>
                  </a:solidFill>
                  <a:latin typeface="Calibri"/>
                  <a:ea typeface="Calibri"/>
                  <a:cs typeface="Calibri"/>
                  <a:sym typeface="Calibri"/>
                </a:rPr>
                <a:t>Sub-bullet #1</a:t>
              </a:r>
              <a:endParaRPr sz="1100"/>
            </a:p>
          </p:txBody>
        </p:sp>
        <p:sp>
          <p:nvSpPr>
            <p:cNvPr id="1731" name="Google Shape;1731;p31"/>
            <p:cNvSpPr/>
            <p:nvPr/>
          </p:nvSpPr>
          <p:spPr>
            <a:xfrm>
              <a:off x="-3604183" y="242005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3</a:t>
              </a:r>
              <a:endParaRPr sz="1100"/>
            </a:p>
          </p:txBody>
        </p:sp>
        <p:sp>
          <p:nvSpPr>
            <p:cNvPr id="1732" name="Google Shape;1732;p31"/>
            <p:cNvSpPr/>
            <p:nvPr/>
          </p:nvSpPr>
          <p:spPr>
            <a:xfrm>
              <a:off x="-3319415" y="2420262"/>
              <a:ext cx="2949220" cy="180000"/>
            </a:xfrm>
            <a:prstGeom prst="rect">
              <a:avLst/>
            </a:prstGeom>
            <a:noFill/>
            <a:ln>
              <a:noFill/>
            </a:ln>
          </p:spPr>
          <p:txBody>
            <a:bodyPr anchorCtr="0" anchor="ctr" bIns="0" lIns="0" spcFirstLastPara="1" rIns="0" wrap="square" tIns="0">
              <a:noAutofit/>
            </a:bodyPr>
            <a:lstStyle/>
            <a:p>
              <a:pPr indent="-133350" lvl="0" marL="406400" marR="0" rtl="0" algn="l">
                <a:lnSpc>
                  <a:spcPct val="100000"/>
                </a:lnSpc>
                <a:spcBef>
                  <a:spcPts val="0"/>
                </a:spcBef>
                <a:spcAft>
                  <a:spcPts val="0"/>
                </a:spcAft>
                <a:buClr>
                  <a:schemeClr val="accent1"/>
                </a:buClr>
                <a:buSzPts val="900"/>
                <a:buFont typeface="Calibri"/>
                <a:buChar char="–"/>
              </a:pPr>
              <a:r>
                <a:rPr b="0" i="0" lang="de" sz="900" u="none" cap="none" strike="noStrike">
                  <a:solidFill>
                    <a:schemeClr val="dk1"/>
                  </a:solidFill>
                  <a:latin typeface="Calibri"/>
                  <a:ea typeface="Calibri"/>
                  <a:cs typeface="Calibri"/>
                  <a:sym typeface="Calibri"/>
                </a:rPr>
                <a:t>Sub-bullet #2</a:t>
              </a:r>
              <a:endParaRPr sz="1100"/>
            </a:p>
          </p:txBody>
        </p:sp>
        <p:sp>
          <p:nvSpPr>
            <p:cNvPr id="1733" name="Google Shape;1733;p31"/>
            <p:cNvSpPr/>
            <p:nvPr/>
          </p:nvSpPr>
          <p:spPr>
            <a:xfrm>
              <a:off x="-3604183" y="2711336"/>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4</a:t>
              </a:r>
              <a:endParaRPr sz="1100"/>
            </a:p>
          </p:txBody>
        </p:sp>
        <p:sp>
          <p:nvSpPr>
            <p:cNvPr id="1734" name="Google Shape;1734;p31"/>
            <p:cNvSpPr/>
            <p:nvPr/>
          </p:nvSpPr>
          <p:spPr>
            <a:xfrm>
              <a:off x="-3319415" y="2711651"/>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de" sz="900" u="none" cap="none" strike="noStrike">
                  <a:solidFill>
                    <a:schemeClr val="dk1"/>
                  </a:solidFill>
                  <a:latin typeface="Calibri"/>
                  <a:ea typeface="Calibri"/>
                  <a:cs typeface="Calibri"/>
                  <a:sym typeface="Calibri"/>
                </a:rPr>
                <a:t>Leestekst</a:t>
              </a:r>
              <a:endParaRPr sz="1100"/>
            </a:p>
          </p:txBody>
        </p:sp>
        <p:sp>
          <p:nvSpPr>
            <p:cNvPr id="1735" name="Google Shape;1735;p31"/>
            <p:cNvSpPr/>
            <p:nvPr/>
          </p:nvSpPr>
          <p:spPr>
            <a:xfrm>
              <a:off x="-3604183" y="3002620"/>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5</a:t>
              </a:r>
              <a:endParaRPr sz="1100"/>
            </a:p>
          </p:txBody>
        </p:sp>
        <p:sp>
          <p:nvSpPr>
            <p:cNvPr id="1736" name="Google Shape;1736;p31"/>
            <p:cNvSpPr/>
            <p:nvPr/>
          </p:nvSpPr>
          <p:spPr>
            <a:xfrm>
              <a:off x="-3319415" y="3003040"/>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100"/>
                <a:buFont typeface="Arial"/>
                <a:buNone/>
              </a:pPr>
              <a:r>
                <a:rPr b="1" i="0" lang="de" sz="1100" u="none" cap="none" strike="noStrike">
                  <a:solidFill>
                    <a:schemeClr val="dk1"/>
                  </a:solidFill>
                  <a:latin typeface="Calibri"/>
                  <a:ea typeface="Calibri"/>
                  <a:cs typeface="Calibri"/>
                  <a:sym typeface="Calibri"/>
                </a:rPr>
                <a:t>Kop #1</a:t>
              </a:r>
              <a:endParaRPr sz="1100"/>
            </a:p>
          </p:txBody>
        </p:sp>
        <p:sp>
          <p:nvSpPr>
            <p:cNvPr id="1737" name="Google Shape;1737;p31"/>
            <p:cNvSpPr/>
            <p:nvPr/>
          </p:nvSpPr>
          <p:spPr>
            <a:xfrm>
              <a:off x="-3604183" y="329390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6</a:t>
              </a:r>
              <a:endParaRPr sz="1100"/>
            </a:p>
          </p:txBody>
        </p:sp>
        <p:sp>
          <p:nvSpPr>
            <p:cNvPr id="1738" name="Google Shape;1738;p31"/>
            <p:cNvSpPr/>
            <p:nvPr/>
          </p:nvSpPr>
          <p:spPr>
            <a:xfrm>
              <a:off x="-3319415" y="3585818"/>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rabicPeriod"/>
              </a:pPr>
              <a:r>
                <a:rPr b="0" i="0" lang="de" sz="900" u="none" cap="none" strike="noStrike">
                  <a:solidFill>
                    <a:schemeClr val="dk1"/>
                  </a:solidFill>
                  <a:latin typeface="Calibri"/>
                  <a:ea typeface="Calibri"/>
                  <a:cs typeface="Calibri"/>
                  <a:sym typeface="Calibri"/>
                </a:rPr>
                <a:t>Numerieke bullet</a:t>
              </a:r>
              <a:endParaRPr b="0" i="0" sz="900" u="none" cap="none" strike="noStrike">
                <a:solidFill>
                  <a:schemeClr val="dk1"/>
                </a:solidFill>
                <a:latin typeface="Calibri"/>
                <a:ea typeface="Calibri"/>
                <a:cs typeface="Calibri"/>
                <a:sym typeface="Calibri"/>
              </a:endParaRPr>
            </a:p>
          </p:txBody>
        </p:sp>
        <p:sp>
          <p:nvSpPr>
            <p:cNvPr id="1739" name="Google Shape;1739;p31"/>
            <p:cNvSpPr/>
            <p:nvPr/>
          </p:nvSpPr>
          <p:spPr>
            <a:xfrm>
              <a:off x="-3604183" y="3585188"/>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7</a:t>
              </a:r>
              <a:endParaRPr sz="1100"/>
            </a:p>
          </p:txBody>
        </p:sp>
        <p:sp>
          <p:nvSpPr>
            <p:cNvPr id="1740" name="Google Shape;1740;p31"/>
            <p:cNvSpPr/>
            <p:nvPr/>
          </p:nvSpPr>
          <p:spPr>
            <a:xfrm>
              <a:off x="-3325830" y="3877207"/>
              <a:ext cx="2949220" cy="180000"/>
            </a:xfrm>
            <a:prstGeom prst="rect">
              <a:avLst/>
            </a:prstGeom>
            <a:noFill/>
            <a:ln>
              <a:noFill/>
            </a:ln>
          </p:spPr>
          <p:txBody>
            <a:bodyPr anchorCtr="0" anchor="ctr" bIns="0" lIns="0" spcFirstLastPara="1" rIns="0" wrap="square" tIns="0">
              <a:noAutofit/>
            </a:bodyPr>
            <a:lstStyle/>
            <a:p>
              <a:pPr indent="-196850" lvl="0" marL="203200" marR="0" rtl="0" algn="l">
                <a:lnSpc>
                  <a:spcPct val="100000"/>
                </a:lnSpc>
                <a:spcBef>
                  <a:spcPts val="0"/>
                </a:spcBef>
                <a:spcAft>
                  <a:spcPts val="0"/>
                </a:spcAft>
                <a:buClr>
                  <a:schemeClr val="accent1"/>
                </a:buClr>
                <a:buSzPts val="900"/>
                <a:buFont typeface="Times New Roman"/>
                <a:buAutoNum type="alphaUcPeriod"/>
              </a:pPr>
              <a:r>
                <a:rPr b="0" i="0" lang="de" sz="900" u="none" cap="none" strike="noStrike">
                  <a:solidFill>
                    <a:schemeClr val="dk1"/>
                  </a:solidFill>
                  <a:latin typeface="Calibri"/>
                  <a:ea typeface="Calibri"/>
                  <a:cs typeface="Calibri"/>
                  <a:sym typeface="Calibri"/>
                </a:rPr>
                <a:t>Alfabetische bullet</a:t>
              </a:r>
              <a:endParaRPr b="0" i="0" sz="900" u="none" cap="none" strike="noStrike">
                <a:solidFill>
                  <a:schemeClr val="dk1"/>
                </a:solidFill>
                <a:latin typeface="Calibri"/>
                <a:ea typeface="Calibri"/>
                <a:cs typeface="Calibri"/>
                <a:sym typeface="Calibri"/>
              </a:endParaRPr>
            </a:p>
          </p:txBody>
        </p:sp>
        <p:sp>
          <p:nvSpPr>
            <p:cNvPr id="1741" name="Google Shape;1741;p31"/>
            <p:cNvSpPr/>
            <p:nvPr/>
          </p:nvSpPr>
          <p:spPr>
            <a:xfrm>
              <a:off x="-3604183" y="3876472"/>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8</a:t>
              </a:r>
              <a:endParaRPr sz="1100"/>
            </a:p>
          </p:txBody>
        </p:sp>
        <p:sp>
          <p:nvSpPr>
            <p:cNvPr id="1742" name="Google Shape;1742;p31"/>
            <p:cNvSpPr/>
            <p:nvPr/>
          </p:nvSpPr>
          <p:spPr>
            <a:xfrm>
              <a:off x="-3319415" y="4168594"/>
              <a:ext cx="2949220" cy="180000"/>
            </a:xfrm>
            <a:prstGeom prst="rect">
              <a:avLst/>
            </a:prstGeom>
            <a:noFill/>
            <a:ln>
              <a:noFill/>
            </a:ln>
          </p:spPr>
          <p:txBody>
            <a:bodyPr anchorCtr="0" anchor="ctr" bIns="0" lIns="0" spcFirstLastPara="1" rIns="0" wrap="square" tIns="0">
              <a:noAutofit/>
            </a:bodyPr>
            <a:lstStyle/>
            <a:p>
              <a:pPr indent="-146050" lvl="0" marL="342900" marR="0" rtl="0" algn="l">
                <a:lnSpc>
                  <a:spcPct val="100000"/>
                </a:lnSpc>
                <a:spcBef>
                  <a:spcPts val="0"/>
                </a:spcBef>
                <a:spcAft>
                  <a:spcPts val="0"/>
                </a:spcAft>
                <a:buClr>
                  <a:schemeClr val="dk1"/>
                </a:buClr>
                <a:buSzPts val="900"/>
                <a:buFont typeface="Arial"/>
                <a:buChar char="•"/>
              </a:pPr>
              <a:r>
                <a:rPr b="0" i="0" lang="de" sz="900" u="none" cap="none" strike="noStrike">
                  <a:solidFill>
                    <a:schemeClr val="dk1"/>
                  </a:solidFill>
                  <a:latin typeface="Calibri"/>
                  <a:ea typeface="Calibri"/>
                  <a:cs typeface="Calibri"/>
                  <a:sym typeface="Calibri"/>
                </a:rPr>
                <a:t>Sub-bullet</a:t>
              </a:r>
              <a:endParaRPr b="0" i="0" sz="900" u="none" cap="none" strike="noStrike">
                <a:solidFill>
                  <a:schemeClr val="dk1"/>
                </a:solidFill>
                <a:latin typeface="Calibri"/>
                <a:ea typeface="Calibri"/>
                <a:cs typeface="Calibri"/>
                <a:sym typeface="Calibri"/>
              </a:endParaRPr>
            </a:p>
          </p:txBody>
        </p:sp>
        <p:sp>
          <p:nvSpPr>
            <p:cNvPr id="1743" name="Google Shape;1743;p31"/>
            <p:cNvSpPr/>
            <p:nvPr/>
          </p:nvSpPr>
          <p:spPr>
            <a:xfrm>
              <a:off x="-3604183" y="4168594"/>
              <a:ext cx="180000" cy="1800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800"/>
                <a:buFont typeface="Calibri"/>
                <a:buNone/>
              </a:pPr>
              <a:r>
                <a:rPr b="1" i="0" lang="de" sz="800" u="none" cap="none" strike="noStrike">
                  <a:solidFill>
                    <a:srgbClr val="FFFFFF"/>
                  </a:solidFill>
                  <a:latin typeface="Calibri"/>
                  <a:ea typeface="Calibri"/>
                  <a:cs typeface="Calibri"/>
                  <a:sym typeface="Calibri"/>
                </a:rPr>
                <a:t>9</a:t>
              </a:r>
              <a:endParaRPr sz="1100"/>
            </a:p>
          </p:txBody>
        </p:sp>
        <p:sp>
          <p:nvSpPr>
            <p:cNvPr id="1744" name="Google Shape;1744;p31"/>
            <p:cNvSpPr/>
            <p:nvPr/>
          </p:nvSpPr>
          <p:spPr>
            <a:xfrm>
              <a:off x="-3319415" y="3294429"/>
              <a:ext cx="2949220" cy="180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1" i="0" lang="de" sz="1200" u="none" cap="none" strike="noStrike">
                  <a:solidFill>
                    <a:schemeClr val="dk1"/>
                  </a:solidFill>
                  <a:latin typeface="Calibri"/>
                  <a:ea typeface="Calibri"/>
                  <a:cs typeface="Calibri"/>
                  <a:sym typeface="Calibri"/>
                </a:rPr>
                <a:t>KOP #2</a:t>
              </a:r>
              <a:endParaRPr sz="1100"/>
            </a:p>
          </p:txBody>
        </p:sp>
        <p:sp>
          <p:nvSpPr>
            <p:cNvPr id="1745" name="Google Shape;1745;p31"/>
            <p:cNvSpPr/>
            <p:nvPr/>
          </p:nvSpPr>
          <p:spPr>
            <a:xfrm>
              <a:off x="-3786437" y="4531349"/>
              <a:ext cx="3593637" cy="828000"/>
            </a:xfrm>
            <a:prstGeom prst="rect">
              <a:avLst/>
            </a:prstGeom>
            <a:solidFill>
              <a:srgbClr val="ECECEC"/>
            </a:solidFill>
            <a:ln cap="flat" cmpd="sng" w="9525">
              <a:solidFill>
                <a:srgbClr val="ECECEC"/>
              </a:solidFill>
              <a:prstDash val="solid"/>
              <a:miter lim="800000"/>
              <a:headEnd len="sm" w="sm" type="none"/>
              <a:tailEnd len="sm" w="sm" type="none"/>
            </a:ln>
          </p:spPr>
          <p:txBody>
            <a:bodyPr anchorCtr="0" anchor="ctr" bIns="108000" lIns="135000" spcFirstLastPara="1" rIns="135000" wrap="square" tIns="108000">
              <a:noAutofit/>
            </a:bodyPr>
            <a:lstStyle/>
            <a:p>
              <a:pPr indent="0" lvl="0" marL="0" marR="0" rtl="0" algn="l">
                <a:lnSpc>
                  <a:spcPct val="90000"/>
                </a:lnSpc>
                <a:spcBef>
                  <a:spcPts val="0"/>
                </a:spcBef>
                <a:spcAft>
                  <a:spcPts val="0"/>
                </a:spcAft>
                <a:buNone/>
              </a:pPr>
              <a:r>
                <a:rPr b="1" lang="de" sz="900" cap="none">
                  <a:solidFill>
                    <a:srgbClr val="211F26"/>
                  </a:solidFill>
                  <a:latin typeface="Calibri"/>
                  <a:ea typeface="Calibri"/>
                  <a:cs typeface="Calibri"/>
                  <a:sym typeface="Calibri"/>
                </a:rPr>
                <a:t>MEER WETEN?</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Ga naar de instructie dia </a:t>
              </a:r>
              <a:r>
                <a:rPr b="1" lang="de" sz="900" cap="none">
                  <a:solidFill>
                    <a:srgbClr val="211F26"/>
                  </a:solidFill>
                  <a:latin typeface="Calibri"/>
                  <a:ea typeface="Calibri"/>
                  <a:cs typeface="Calibri"/>
                  <a:sym typeface="Calibri"/>
                </a:rPr>
                <a:t>‘VIDEO INSTRUCTIES’</a:t>
              </a:r>
              <a:r>
                <a:rPr lang="de" sz="900" cap="none">
                  <a:solidFill>
                    <a:srgbClr val="211F26"/>
                  </a:solidFill>
                  <a:latin typeface="Calibri"/>
                  <a:ea typeface="Calibri"/>
                  <a:cs typeface="Calibri"/>
                  <a:sym typeface="Calibri"/>
                </a:rPr>
                <a:t>.</a:t>
              </a:r>
              <a:br>
                <a:rPr lang="de" sz="900" cap="none">
                  <a:solidFill>
                    <a:srgbClr val="211F26"/>
                  </a:solidFill>
                  <a:latin typeface="Calibri"/>
                  <a:ea typeface="Calibri"/>
                  <a:cs typeface="Calibri"/>
                  <a:sym typeface="Calibri"/>
                </a:rPr>
              </a:br>
              <a:r>
                <a:rPr lang="de" sz="900" cap="none">
                  <a:solidFill>
                    <a:srgbClr val="211F26"/>
                  </a:solidFill>
                  <a:latin typeface="Calibri"/>
                  <a:ea typeface="Calibri"/>
                  <a:cs typeface="Calibri"/>
                  <a:sym typeface="Calibri"/>
                </a:rPr>
                <a:t>Deze vind je vooraan de presentatie of voeg je in via </a:t>
              </a:r>
              <a:r>
                <a:rPr i="1" lang="de" sz="900" cap="none">
                  <a:solidFill>
                    <a:srgbClr val="211F26"/>
                  </a:solidFill>
                  <a:latin typeface="Calibri"/>
                  <a:ea typeface="Calibri"/>
                  <a:cs typeface="Calibri"/>
                  <a:sym typeface="Calibri"/>
                </a:rPr>
                <a:t>‘Start’</a:t>
              </a:r>
              <a:r>
                <a:rPr lang="de" sz="900" cap="none">
                  <a:solidFill>
                    <a:srgbClr val="211F26"/>
                  </a:solidFill>
                  <a:latin typeface="Calibri"/>
                  <a:ea typeface="Calibri"/>
                  <a:cs typeface="Calibri"/>
                  <a:sym typeface="Calibri"/>
                </a:rPr>
                <a:t> &gt; </a:t>
              </a:r>
              <a:r>
                <a:rPr i="1" lang="de" sz="900" cap="none">
                  <a:solidFill>
                    <a:srgbClr val="211F26"/>
                  </a:solidFill>
                  <a:latin typeface="Calibri"/>
                  <a:ea typeface="Calibri"/>
                  <a:cs typeface="Calibri"/>
                  <a:sym typeface="Calibri"/>
                </a:rPr>
                <a:t>‘Nieuwe dia’</a:t>
              </a:r>
              <a:endParaRPr sz="1100"/>
            </a:p>
          </p:txBody>
        </p:sp>
        <p:grpSp>
          <p:nvGrpSpPr>
            <p:cNvPr id="1746" name="Google Shape;1746;p31"/>
            <p:cNvGrpSpPr/>
            <p:nvPr/>
          </p:nvGrpSpPr>
          <p:grpSpPr>
            <a:xfrm>
              <a:off x="-376736" y="4400186"/>
              <a:ext cx="283685" cy="283685"/>
              <a:chOff x="-510741" y="5913713"/>
              <a:chExt cx="267555" cy="267555"/>
            </a:xfrm>
          </p:grpSpPr>
          <p:sp>
            <p:nvSpPr>
              <p:cNvPr id="1747" name="Google Shape;1747;p31"/>
              <p:cNvSpPr/>
              <p:nvPr/>
            </p:nvSpPr>
            <p:spPr>
              <a:xfrm>
                <a:off x="-491853" y="5932072"/>
                <a:ext cx="230835" cy="230835"/>
              </a:xfrm>
              <a:prstGeom prst="ellipse">
                <a:avLst/>
              </a:prstGeom>
              <a:solidFill>
                <a:srgbClr val="211F26"/>
              </a:solidFill>
              <a:ln>
                <a:noFill/>
              </a:ln>
            </p:spPr>
            <p:txBody>
              <a:bodyPr anchorCtr="0" anchor="ctr" bIns="135000" lIns="135000" spcFirstLastPara="1" rIns="135000" wrap="square" tIns="135000">
                <a:noAutofit/>
              </a:bodyPr>
              <a:lstStyle/>
              <a:p>
                <a:pPr indent="0" lvl="0" marL="0" marR="0" rtl="0" algn="ctr">
                  <a:lnSpc>
                    <a:spcPct val="90000"/>
                  </a:lnSpc>
                  <a:spcBef>
                    <a:spcPts val="0"/>
                  </a:spcBef>
                  <a:spcAft>
                    <a:spcPts val="0"/>
                  </a:spcAft>
                  <a:buNone/>
                </a:pPr>
                <a:r>
                  <a:t/>
                </a:r>
                <a:endParaRPr sz="1200" cap="none">
                  <a:solidFill>
                    <a:schemeClr val="lt1"/>
                  </a:solidFill>
                  <a:latin typeface="Calibri"/>
                  <a:ea typeface="Calibri"/>
                  <a:cs typeface="Calibri"/>
                  <a:sym typeface="Calibri"/>
                </a:endParaRPr>
              </a:p>
            </p:txBody>
          </p:sp>
          <p:sp>
            <p:nvSpPr>
              <p:cNvPr descr="Informatie" id="1748" name="Google Shape;1748;p31"/>
              <p:cNvSpPr/>
              <p:nvPr/>
            </p:nvSpPr>
            <p:spPr>
              <a:xfrm>
                <a:off x="-510741" y="5913713"/>
                <a:ext cx="267555" cy="267555"/>
              </a:xfrm>
              <a:custGeom>
                <a:rect b="b" l="l" r="r" t="t"/>
                <a:pathLst>
                  <a:path extrusionOk="0" h="291719" w="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500">
                  <a:solidFill>
                    <a:srgbClr val="211F26"/>
                  </a:solidFill>
                  <a:latin typeface="Calibri"/>
                  <a:ea typeface="Calibri"/>
                  <a:cs typeface="Calibri"/>
                  <a:sym typeface="Calibri"/>
                </a:endParaRPr>
              </a:p>
            </p:txBody>
          </p:sp>
        </p:grpSp>
        <p:grpSp>
          <p:nvGrpSpPr>
            <p:cNvPr id="1749" name="Google Shape;1749;p31"/>
            <p:cNvGrpSpPr/>
            <p:nvPr/>
          </p:nvGrpSpPr>
          <p:grpSpPr>
            <a:xfrm>
              <a:off x="-3605171" y="458674"/>
              <a:ext cx="3234311" cy="558875"/>
              <a:chOff x="-3605171" y="458674"/>
              <a:chExt cx="3234311" cy="558875"/>
            </a:xfrm>
          </p:grpSpPr>
          <p:sp>
            <p:nvSpPr>
              <p:cNvPr id="1750" name="Google Shape;1750;p31"/>
              <p:cNvSpPr/>
              <p:nvPr/>
            </p:nvSpPr>
            <p:spPr>
              <a:xfrm>
                <a:off x="-3604183" y="458674"/>
                <a:ext cx="393459" cy="184058"/>
              </a:xfrm>
              <a:prstGeom prst="rect">
                <a:avLst/>
              </a:prstGeom>
              <a:solidFill>
                <a:srgbClr val="F8F8F8"/>
              </a:solidFill>
              <a:ln>
                <a:noFill/>
              </a:ln>
            </p:spPr>
            <p:txBody>
              <a:bodyPr anchorCtr="0" anchor="t" bIns="0" lIns="0" spcFirstLastPara="1" rIns="0" wrap="square" tIns="13500">
                <a:noAutofit/>
              </a:bodyPr>
              <a:lstStyle/>
              <a:p>
                <a:pPr indent="0" lvl="0" marL="0" marR="0" rtl="0" algn="ctr">
                  <a:spcBef>
                    <a:spcPts val="0"/>
                  </a:spcBef>
                  <a:spcAft>
                    <a:spcPts val="0"/>
                  </a:spcAft>
                  <a:buNone/>
                </a:pPr>
                <a:r>
                  <a:rPr b="1" lang="de" sz="700">
                    <a:solidFill>
                      <a:srgbClr val="211F26"/>
                    </a:solidFill>
                    <a:latin typeface="Calibri"/>
                    <a:ea typeface="Calibri"/>
                    <a:cs typeface="Calibri"/>
                    <a:sym typeface="Calibri"/>
                  </a:rPr>
                  <a:t>Start</a:t>
                </a:r>
                <a:endParaRPr sz="1100"/>
              </a:p>
            </p:txBody>
          </p:sp>
          <p:sp>
            <p:nvSpPr>
              <p:cNvPr id="1751" name="Google Shape;1751;p31"/>
              <p:cNvSpPr/>
              <p:nvPr/>
            </p:nvSpPr>
            <p:spPr>
              <a:xfrm>
                <a:off x="-3599184" y="621345"/>
                <a:ext cx="383782" cy="27171"/>
              </a:xfrm>
              <a:prstGeom prst="rect">
                <a:avLst/>
              </a:prstGeom>
              <a:solidFill>
                <a:srgbClr val="B7462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nvGrpSpPr>
              <p:cNvPr id="1752" name="Google Shape;1752;p31"/>
              <p:cNvGrpSpPr/>
              <p:nvPr/>
            </p:nvGrpSpPr>
            <p:grpSpPr>
              <a:xfrm>
                <a:off x="-3386247" y="830871"/>
                <a:ext cx="139423" cy="109566"/>
                <a:chOff x="-2866744" y="827071"/>
                <a:chExt cx="168701" cy="132575"/>
              </a:xfrm>
            </p:grpSpPr>
            <p:grpSp>
              <p:nvGrpSpPr>
                <p:cNvPr id="1753" name="Google Shape;1753;p31"/>
                <p:cNvGrpSpPr/>
                <p:nvPr/>
              </p:nvGrpSpPr>
              <p:grpSpPr>
                <a:xfrm>
                  <a:off x="-2866744" y="827071"/>
                  <a:ext cx="168701" cy="132575"/>
                  <a:chOff x="-2866744" y="827071"/>
                  <a:chExt cx="168701" cy="132575"/>
                </a:xfrm>
              </p:grpSpPr>
              <p:cxnSp>
                <p:nvCxnSpPr>
                  <p:cNvPr id="1754" name="Google Shape;1754;p31"/>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55" name="Google Shape;1755;p31"/>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56" name="Google Shape;1756;p31"/>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57" name="Google Shape;1757;p31"/>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58" name="Google Shape;1758;p31"/>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59" name="Google Shape;1759;p31"/>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60" name="Google Shape;1760;p31"/>
              <p:cNvGrpSpPr/>
              <p:nvPr/>
            </p:nvGrpSpPr>
            <p:grpSpPr>
              <a:xfrm>
                <a:off x="-3605171" y="830871"/>
                <a:ext cx="139423" cy="109566"/>
                <a:chOff x="-2866744" y="518074"/>
                <a:chExt cx="168701" cy="132575"/>
              </a:xfrm>
            </p:grpSpPr>
            <p:grpSp>
              <p:nvGrpSpPr>
                <p:cNvPr id="1761" name="Google Shape;1761;p31"/>
                <p:cNvGrpSpPr/>
                <p:nvPr/>
              </p:nvGrpSpPr>
              <p:grpSpPr>
                <a:xfrm>
                  <a:off x="-2866744" y="518074"/>
                  <a:ext cx="168701" cy="132575"/>
                  <a:chOff x="-2866744" y="518074"/>
                  <a:chExt cx="168701" cy="132575"/>
                </a:xfrm>
              </p:grpSpPr>
              <p:cxnSp>
                <p:nvCxnSpPr>
                  <p:cNvPr id="1762" name="Google Shape;1762;p31"/>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63" name="Google Shape;1763;p31"/>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64" name="Google Shape;1764;p31"/>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65" name="Google Shape;1765;p31"/>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66" name="Google Shape;1766;p31"/>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67" name="Google Shape;1767;p31"/>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cxnSp>
            <p:nvCxnSpPr>
              <p:cNvPr id="1768" name="Google Shape;1768;p31"/>
              <p:cNvCxnSpPr/>
              <p:nvPr/>
            </p:nvCxnSpPr>
            <p:spPr>
              <a:xfrm flipH="1" rot="10800000">
                <a:off x="-3459956" y="588169"/>
                <a:ext cx="547687" cy="219076"/>
              </a:xfrm>
              <a:prstGeom prst="straightConnector1">
                <a:avLst/>
              </a:prstGeom>
              <a:noFill/>
              <a:ln cap="rnd" cmpd="sng" w="19050">
                <a:solidFill>
                  <a:schemeClr val="accent1"/>
                </a:solidFill>
                <a:prstDash val="solid"/>
                <a:round/>
                <a:headEnd len="med" w="med" type="oval"/>
                <a:tailEnd len="sm" w="sm" type="none"/>
              </a:ln>
            </p:spPr>
          </p:cxnSp>
          <p:cxnSp>
            <p:nvCxnSpPr>
              <p:cNvPr id="1769" name="Google Shape;1769;p31"/>
              <p:cNvCxnSpPr/>
              <p:nvPr/>
            </p:nvCxnSpPr>
            <p:spPr>
              <a:xfrm>
                <a:off x="-3224213" y="828675"/>
                <a:ext cx="319088" cy="0"/>
              </a:xfrm>
              <a:prstGeom prst="straightConnector1">
                <a:avLst/>
              </a:prstGeom>
              <a:noFill/>
              <a:ln cap="rnd" cmpd="sng" w="19050">
                <a:solidFill>
                  <a:schemeClr val="accent1"/>
                </a:solidFill>
                <a:prstDash val="solid"/>
                <a:round/>
                <a:headEnd len="med" w="med" type="oval"/>
                <a:tailEnd len="sm" w="sm" type="none"/>
              </a:ln>
            </p:spPr>
          </p:cxnSp>
          <p:sp>
            <p:nvSpPr>
              <p:cNvPr id="1770" name="Google Shape;1770;p31"/>
              <p:cNvSpPr/>
              <p:nvPr/>
            </p:nvSpPr>
            <p:spPr>
              <a:xfrm>
                <a:off x="-2559903" y="512179"/>
                <a:ext cx="2189042" cy="151083"/>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omhoog</a:t>
                </a:r>
                <a:endParaRPr sz="1100"/>
              </a:p>
            </p:txBody>
          </p:sp>
          <p:sp>
            <p:nvSpPr>
              <p:cNvPr id="1771" name="Google Shape;1771;p31"/>
              <p:cNvSpPr/>
              <p:nvPr/>
            </p:nvSpPr>
            <p:spPr>
              <a:xfrm>
                <a:off x="-2559903" y="819562"/>
                <a:ext cx="2189043" cy="14220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Calibri"/>
                  <a:buNone/>
                </a:pPr>
                <a:r>
                  <a:rPr b="0" i="0" lang="de" sz="800" u="none" cap="none" strike="noStrike">
                    <a:solidFill>
                      <a:schemeClr val="dk1"/>
                    </a:solidFill>
                    <a:latin typeface="Calibri"/>
                    <a:ea typeface="Calibri"/>
                    <a:cs typeface="Calibri"/>
                    <a:sym typeface="Calibri"/>
                  </a:rPr>
                  <a:t>Tekstniveau omlaag</a:t>
                </a:r>
                <a:endParaRPr sz="1100"/>
              </a:p>
            </p:txBody>
          </p:sp>
          <p:grpSp>
            <p:nvGrpSpPr>
              <p:cNvPr id="1772" name="Google Shape;1772;p31"/>
              <p:cNvGrpSpPr/>
              <p:nvPr/>
            </p:nvGrpSpPr>
            <p:grpSpPr>
              <a:xfrm>
                <a:off x="-2916763" y="769168"/>
                <a:ext cx="268738" cy="248381"/>
                <a:chOff x="-2916763" y="769168"/>
                <a:chExt cx="268738" cy="248381"/>
              </a:xfrm>
            </p:grpSpPr>
            <p:sp>
              <p:nvSpPr>
                <p:cNvPr id="1773" name="Google Shape;1773;p31"/>
                <p:cNvSpPr/>
                <p:nvPr/>
              </p:nvSpPr>
              <p:spPr>
                <a:xfrm>
                  <a:off x="-2916763" y="769168"/>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774" name="Google Shape;1774;p31"/>
                <p:cNvGrpSpPr/>
                <p:nvPr/>
              </p:nvGrpSpPr>
              <p:grpSpPr>
                <a:xfrm>
                  <a:off x="-2866744" y="827071"/>
                  <a:ext cx="168701" cy="132575"/>
                  <a:chOff x="-2866744" y="827071"/>
                  <a:chExt cx="168701" cy="132575"/>
                </a:xfrm>
              </p:grpSpPr>
              <p:cxnSp>
                <p:nvCxnSpPr>
                  <p:cNvPr id="1775" name="Google Shape;1775;p31"/>
                  <p:cNvCxnSpPr/>
                  <p:nvPr/>
                </p:nvCxnSpPr>
                <p:spPr>
                  <a:xfrm>
                    <a:off x="-2866744" y="827071"/>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76" name="Google Shape;1776;p31"/>
                  <p:cNvCxnSpPr/>
                  <p:nvPr/>
                </p:nvCxnSpPr>
                <p:spPr>
                  <a:xfrm>
                    <a:off x="-2866744" y="959646"/>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77" name="Google Shape;1777;p31"/>
                  <p:cNvCxnSpPr/>
                  <p:nvPr/>
                </p:nvCxnSpPr>
                <p:spPr>
                  <a:xfrm>
                    <a:off x="-2773990" y="926503"/>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78" name="Google Shape;1778;p31"/>
                  <p:cNvCxnSpPr/>
                  <p:nvPr/>
                </p:nvCxnSpPr>
                <p:spPr>
                  <a:xfrm>
                    <a:off x="-2773990" y="893359"/>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79" name="Google Shape;1779;p31"/>
                  <p:cNvCxnSpPr/>
                  <p:nvPr/>
                </p:nvCxnSpPr>
                <p:spPr>
                  <a:xfrm>
                    <a:off x="-2773990" y="860215"/>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80" name="Google Shape;1780;p31"/>
                <p:cNvSpPr/>
                <p:nvPr/>
              </p:nvSpPr>
              <p:spPr>
                <a:xfrm>
                  <a:off x="-2866744" y="858737"/>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nvGrpSpPr>
              <p:cNvPr id="1781" name="Google Shape;1781;p31"/>
              <p:cNvGrpSpPr/>
              <p:nvPr/>
            </p:nvGrpSpPr>
            <p:grpSpPr>
              <a:xfrm>
                <a:off x="-2916763" y="460171"/>
                <a:ext cx="268738" cy="248381"/>
                <a:chOff x="-2916763" y="460171"/>
                <a:chExt cx="268738" cy="248381"/>
              </a:xfrm>
            </p:grpSpPr>
            <p:sp>
              <p:nvSpPr>
                <p:cNvPr id="1782" name="Google Shape;1782;p31"/>
                <p:cNvSpPr/>
                <p:nvPr/>
              </p:nvSpPr>
              <p:spPr>
                <a:xfrm>
                  <a:off x="-2916763" y="460171"/>
                  <a:ext cx="268738" cy="248381"/>
                </a:xfrm>
                <a:prstGeom prst="rect">
                  <a:avLst/>
                </a:prstGeom>
                <a:solidFill>
                  <a:srgbClr val="FFFFFF"/>
                </a:solidFill>
                <a:ln cap="flat" cmpd="sng" w="9525">
                  <a:solidFill>
                    <a:srgbClr val="DADAD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sz="800">
                    <a:solidFill>
                      <a:srgbClr val="211F26"/>
                    </a:solidFill>
                    <a:latin typeface="Calibri"/>
                    <a:ea typeface="Calibri"/>
                    <a:cs typeface="Calibri"/>
                    <a:sym typeface="Calibri"/>
                  </a:endParaRPr>
                </a:p>
              </p:txBody>
            </p:sp>
            <p:grpSp>
              <p:nvGrpSpPr>
                <p:cNvPr id="1783" name="Google Shape;1783;p31"/>
                <p:cNvGrpSpPr/>
                <p:nvPr/>
              </p:nvGrpSpPr>
              <p:grpSpPr>
                <a:xfrm>
                  <a:off x="-2866744" y="518074"/>
                  <a:ext cx="168701" cy="132575"/>
                  <a:chOff x="-2866744" y="518074"/>
                  <a:chExt cx="168701" cy="132575"/>
                </a:xfrm>
              </p:grpSpPr>
              <p:cxnSp>
                <p:nvCxnSpPr>
                  <p:cNvPr id="1784" name="Google Shape;1784;p31"/>
                  <p:cNvCxnSpPr/>
                  <p:nvPr/>
                </p:nvCxnSpPr>
                <p:spPr>
                  <a:xfrm>
                    <a:off x="-2866744" y="518074"/>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85" name="Google Shape;1785;p31"/>
                  <p:cNvCxnSpPr/>
                  <p:nvPr/>
                </p:nvCxnSpPr>
                <p:spPr>
                  <a:xfrm>
                    <a:off x="-2866744" y="650649"/>
                    <a:ext cx="168701"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86" name="Google Shape;1786;p31"/>
                  <p:cNvCxnSpPr/>
                  <p:nvPr/>
                </p:nvCxnSpPr>
                <p:spPr>
                  <a:xfrm>
                    <a:off x="-2773990" y="617506"/>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87" name="Google Shape;1787;p31"/>
                  <p:cNvCxnSpPr/>
                  <p:nvPr/>
                </p:nvCxnSpPr>
                <p:spPr>
                  <a:xfrm>
                    <a:off x="-2773990" y="584362"/>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cxnSp>
                <p:nvCxnSpPr>
                  <p:cNvPr id="1788" name="Google Shape;1788;p31"/>
                  <p:cNvCxnSpPr/>
                  <p:nvPr/>
                </p:nvCxnSpPr>
                <p:spPr>
                  <a:xfrm>
                    <a:off x="-2773990" y="551218"/>
                    <a:ext cx="75947" cy="0"/>
                  </a:xfrm>
                  <a:prstGeom prst="straightConnector1">
                    <a:avLst/>
                  </a:prstGeom>
                  <a:solidFill>
                    <a:schemeClr val="lt1"/>
                  </a:solidFill>
                  <a:ln cap="flat" cmpd="sng" w="12700">
                    <a:solidFill>
                      <a:srgbClr val="9D9FA1"/>
                    </a:solidFill>
                    <a:prstDash val="solid"/>
                    <a:round/>
                    <a:headEnd len="sm" w="sm" type="none"/>
                    <a:tailEnd len="sm" w="sm" type="none"/>
                  </a:ln>
                </p:spPr>
              </p:cxnSp>
            </p:grpSp>
            <p:sp>
              <p:nvSpPr>
                <p:cNvPr id="1789" name="Google Shape;1789;p31"/>
                <p:cNvSpPr/>
                <p:nvPr/>
              </p:nvSpPr>
              <p:spPr>
                <a:xfrm flipH="1">
                  <a:off x="-2866744" y="549740"/>
                  <a:ext cx="70676" cy="67902"/>
                </a:xfrm>
                <a:prstGeom prst="rightArrow">
                  <a:avLst>
                    <a:gd fmla="val 25329" name="adj1"/>
                    <a:gd fmla="val 63628" name="adj2"/>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211F26"/>
                    </a:solidFill>
                    <a:latin typeface="Calibri"/>
                    <a:ea typeface="Calibri"/>
                    <a:cs typeface="Calibri"/>
                    <a:sym typeface="Calibri"/>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2.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6953" y="540000"/>
            <a:ext cx="8370094" cy="654197"/>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2"/>
              </a:buClr>
              <a:buSzPts val="3300"/>
              <a:buFont typeface="Times New Roman"/>
              <a:buNone/>
              <a:defRPr b="1" i="0" sz="3300" u="none" cap="none" strike="noStrike">
                <a:solidFill>
                  <a:schemeClr val="accent2"/>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86953" y="1500466"/>
            <a:ext cx="8370094" cy="2854189"/>
          </a:xfrm>
          <a:prstGeom prst="rect">
            <a:avLst/>
          </a:prstGeom>
          <a:noFill/>
          <a:ln>
            <a:noFill/>
          </a:ln>
        </p:spPr>
        <p:txBody>
          <a:bodyPr anchorCtr="0" anchor="t" bIns="0" lIns="0" spcFirstLastPara="1" rIns="0" wrap="square" tIns="0">
            <a:noAutofit/>
          </a:bodyPr>
          <a:lstStyle>
            <a:lvl1pPr indent="-304800" lvl="0" marL="457200" marR="0" rtl="0" algn="l">
              <a:lnSpc>
                <a:spcPct val="90000"/>
              </a:lnSpc>
              <a:spcBef>
                <a:spcPts val="500"/>
              </a:spcBef>
              <a:spcAft>
                <a:spcPts val="0"/>
              </a:spcAft>
              <a:buClr>
                <a:schemeClr val="accent1"/>
              </a:buClr>
              <a:buSzPts val="1200"/>
              <a:buFont typeface="Arial"/>
              <a:buChar char="•"/>
              <a:defRPr b="0" i="0" sz="1200" u="none" cap="none" strike="noStrike">
                <a:solidFill>
                  <a:schemeClr val="dk1"/>
                </a:solidFill>
                <a:latin typeface="Times New Roman"/>
                <a:ea typeface="Times New Roman"/>
                <a:cs typeface="Times New Roman"/>
                <a:sym typeface="Times New Roman"/>
              </a:defRPr>
            </a:lvl1pPr>
            <a:lvl2pPr indent="-304800" lvl="1" marL="914400" marR="0" rtl="0" algn="l">
              <a:lnSpc>
                <a:spcPct val="90000"/>
              </a:lnSpc>
              <a:spcBef>
                <a:spcPts val="500"/>
              </a:spcBef>
              <a:spcAft>
                <a:spcPts val="0"/>
              </a:spcAft>
              <a:buClr>
                <a:schemeClr val="accent2"/>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indent="-298450" lvl="2" marL="1371600" marR="0" rtl="0" algn="l">
              <a:lnSpc>
                <a:spcPct val="90000"/>
              </a:lnSpc>
              <a:spcBef>
                <a:spcPts val="500"/>
              </a:spcBef>
              <a:spcAft>
                <a:spcPts val="0"/>
              </a:spcAft>
              <a:buClr>
                <a:schemeClr val="accent3"/>
              </a:buClr>
              <a:buSzPts val="1100"/>
              <a:buFont typeface="Calibri"/>
              <a:buChar char="-"/>
              <a:defRPr b="0" i="0" sz="11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dk1"/>
              </a:buClr>
              <a:buSzPts val="1500"/>
              <a:buFont typeface="Arial"/>
              <a:buNone/>
              <a:defRPr b="1" i="0" sz="15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accent1"/>
              </a:buClr>
              <a:buSzPts val="1500"/>
              <a:buFont typeface="Arial"/>
              <a:buNone/>
              <a:defRPr b="0" i="0" sz="1500" u="none" cap="none" strike="noStrike">
                <a:solidFill>
                  <a:schemeClr val="dk1"/>
                </a:solidFill>
                <a:latin typeface="Times New Roman"/>
                <a:ea typeface="Times New Roman"/>
                <a:cs typeface="Times New Roman"/>
                <a:sym typeface="Times New Roman"/>
              </a:defRPr>
            </a:lvl6pPr>
            <a:lvl7pPr indent="-304800" lvl="6" marL="3200400" marR="0" rtl="0" algn="l">
              <a:lnSpc>
                <a:spcPct val="90000"/>
              </a:lnSpc>
              <a:spcBef>
                <a:spcPts val="500"/>
              </a:spcBef>
              <a:spcAft>
                <a:spcPts val="0"/>
              </a:spcAft>
              <a:buClr>
                <a:schemeClr val="accent1"/>
              </a:buClr>
              <a:buSzPts val="1200"/>
              <a:buFont typeface="Times New Roman"/>
              <a:buAutoNum type="arabicPeriod"/>
              <a:defRPr b="0" i="0" sz="1200" u="none" cap="none" strike="noStrike">
                <a:solidFill>
                  <a:schemeClr val="dk1"/>
                </a:solidFill>
                <a:latin typeface="Times New Roman"/>
                <a:ea typeface="Times New Roman"/>
                <a:cs typeface="Times New Roman"/>
                <a:sym typeface="Times New Roman"/>
              </a:defRPr>
            </a:lvl7pPr>
            <a:lvl8pPr indent="-304800" lvl="7" marL="3657600" marR="0" rtl="0" algn="l">
              <a:lnSpc>
                <a:spcPct val="90000"/>
              </a:lnSpc>
              <a:spcBef>
                <a:spcPts val="500"/>
              </a:spcBef>
              <a:spcAft>
                <a:spcPts val="0"/>
              </a:spcAft>
              <a:buClr>
                <a:schemeClr val="accent1"/>
              </a:buClr>
              <a:buSzPts val="1200"/>
              <a:buFont typeface="Times New Roman"/>
              <a:buAutoNum type="alphaLcPeriod"/>
              <a:defRPr b="0" i="0" sz="1200" u="none" cap="none" strike="noStrike">
                <a:solidFill>
                  <a:schemeClr val="dk1"/>
                </a:solidFill>
                <a:latin typeface="Times New Roman"/>
                <a:ea typeface="Times New Roman"/>
                <a:cs typeface="Times New Roman"/>
                <a:sym typeface="Times New Roman"/>
              </a:defRPr>
            </a:lvl8pPr>
            <a:lvl9pPr indent="-304800" lvl="8" marL="4114800" marR="0" rtl="0" algn="l">
              <a:lnSpc>
                <a:spcPct val="90000"/>
              </a:lnSpc>
              <a:spcBef>
                <a:spcPts val="500"/>
              </a:spcBef>
              <a:spcAft>
                <a:spcPts val="500"/>
              </a:spcAft>
              <a:buClr>
                <a:schemeClr val="accent1"/>
              </a:buClr>
              <a:buSzPts val="1200"/>
              <a:buFont typeface="Arial"/>
              <a:buChar char="•"/>
              <a:defRPr b="0" i="0" sz="1200" u="none" cap="none" strike="noStrike">
                <a:solidFill>
                  <a:schemeClr val="dk1"/>
                </a:solidFill>
                <a:latin typeface="Times New Roman"/>
                <a:ea typeface="Times New Roman"/>
                <a:cs typeface="Times New Roman"/>
                <a:sym typeface="Times New Roman"/>
              </a:defRPr>
            </a:lvl9pPr>
          </a:lstStyle>
          <a:p/>
        </p:txBody>
      </p:sp>
      <p:sp>
        <p:nvSpPr>
          <p:cNvPr id="53" name="Google Shape;53;p13"/>
          <p:cNvSpPr txBox="1"/>
          <p:nvPr>
            <p:ph idx="10" type="dt"/>
          </p:nvPr>
        </p:nvSpPr>
        <p:spPr>
          <a:xfrm>
            <a:off x="6000287" y="4759657"/>
            <a:ext cx="2200050" cy="113843"/>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100"/>
              <a:buNone/>
              <a:defRPr b="0" i="0" sz="800" u="none" cap="none" strike="noStrike">
                <a:solidFill>
                  <a:srgbClr val="7F7F7F"/>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54" name="Google Shape;54;p13"/>
          <p:cNvSpPr txBox="1"/>
          <p:nvPr>
            <p:ph idx="11" type="ftr"/>
          </p:nvPr>
        </p:nvSpPr>
        <p:spPr>
          <a:xfrm>
            <a:off x="540000" y="4759657"/>
            <a:ext cx="3086100" cy="113843"/>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800" u="none" cap="none" strike="noStrike">
                <a:solidFill>
                  <a:srgbClr val="7F7F7F"/>
                </a:solidFill>
                <a:latin typeface="Times New Roman"/>
                <a:ea typeface="Times New Roman"/>
                <a:cs typeface="Times New Roman"/>
                <a:sym typeface="Times New Roman"/>
              </a:defRPr>
            </a:lvl1pPr>
            <a:lvl2pPr lvl="1"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55" name="Google Shape;55;p13"/>
          <p:cNvSpPr txBox="1"/>
          <p:nvPr>
            <p:ph idx="12" type="sldNum"/>
          </p:nvPr>
        </p:nvSpPr>
        <p:spPr>
          <a:xfrm>
            <a:off x="8390552" y="4759657"/>
            <a:ext cx="213448" cy="113843"/>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800" u="none" cap="none" strike="noStrike">
                <a:solidFill>
                  <a:srgbClr val="7F7F7F"/>
                </a:solidFill>
                <a:latin typeface="Times New Roman"/>
                <a:ea typeface="Times New Roman"/>
                <a:cs typeface="Times New Roman"/>
                <a:sym typeface="Times New Roman"/>
              </a:defRPr>
            </a:lvl1pPr>
            <a:lvl2pPr indent="0" lvl="1" marL="0" marR="0" rtl="0" algn="r">
              <a:spcBef>
                <a:spcPts val="0"/>
              </a:spcBef>
              <a:buNone/>
              <a:defRPr b="1" i="0" sz="800" u="none" cap="none" strike="noStrike">
                <a:solidFill>
                  <a:srgbClr val="7F7F7F"/>
                </a:solidFill>
                <a:latin typeface="Times New Roman"/>
                <a:ea typeface="Times New Roman"/>
                <a:cs typeface="Times New Roman"/>
                <a:sym typeface="Times New Roman"/>
              </a:defRPr>
            </a:lvl2pPr>
            <a:lvl3pPr indent="0" lvl="2" marL="0" marR="0" rtl="0" algn="r">
              <a:spcBef>
                <a:spcPts val="0"/>
              </a:spcBef>
              <a:buNone/>
              <a:defRPr b="1" i="0" sz="800" u="none" cap="none" strike="noStrike">
                <a:solidFill>
                  <a:srgbClr val="7F7F7F"/>
                </a:solidFill>
                <a:latin typeface="Times New Roman"/>
                <a:ea typeface="Times New Roman"/>
                <a:cs typeface="Times New Roman"/>
                <a:sym typeface="Times New Roman"/>
              </a:defRPr>
            </a:lvl3pPr>
            <a:lvl4pPr indent="0" lvl="3" marL="0" marR="0" rtl="0" algn="r">
              <a:spcBef>
                <a:spcPts val="0"/>
              </a:spcBef>
              <a:buNone/>
              <a:defRPr b="1" i="0" sz="800" u="none" cap="none" strike="noStrike">
                <a:solidFill>
                  <a:srgbClr val="7F7F7F"/>
                </a:solidFill>
                <a:latin typeface="Times New Roman"/>
                <a:ea typeface="Times New Roman"/>
                <a:cs typeface="Times New Roman"/>
                <a:sym typeface="Times New Roman"/>
              </a:defRPr>
            </a:lvl4pPr>
            <a:lvl5pPr indent="0" lvl="4" marL="0" marR="0" rtl="0" algn="r">
              <a:spcBef>
                <a:spcPts val="0"/>
              </a:spcBef>
              <a:buNone/>
              <a:defRPr b="1" i="0" sz="800" u="none" cap="none" strike="noStrike">
                <a:solidFill>
                  <a:srgbClr val="7F7F7F"/>
                </a:solidFill>
                <a:latin typeface="Times New Roman"/>
                <a:ea typeface="Times New Roman"/>
                <a:cs typeface="Times New Roman"/>
                <a:sym typeface="Times New Roman"/>
              </a:defRPr>
            </a:lvl5pPr>
            <a:lvl6pPr indent="0" lvl="5" marL="0" marR="0" rtl="0" algn="r">
              <a:spcBef>
                <a:spcPts val="0"/>
              </a:spcBef>
              <a:buNone/>
              <a:defRPr b="1" i="0" sz="800" u="none" cap="none" strike="noStrike">
                <a:solidFill>
                  <a:srgbClr val="7F7F7F"/>
                </a:solidFill>
                <a:latin typeface="Times New Roman"/>
                <a:ea typeface="Times New Roman"/>
                <a:cs typeface="Times New Roman"/>
                <a:sym typeface="Times New Roman"/>
              </a:defRPr>
            </a:lvl6pPr>
            <a:lvl7pPr indent="0" lvl="6" marL="0" marR="0" rtl="0" algn="r">
              <a:spcBef>
                <a:spcPts val="0"/>
              </a:spcBef>
              <a:buNone/>
              <a:defRPr b="1" i="0" sz="800" u="none" cap="none" strike="noStrike">
                <a:solidFill>
                  <a:srgbClr val="7F7F7F"/>
                </a:solidFill>
                <a:latin typeface="Times New Roman"/>
                <a:ea typeface="Times New Roman"/>
                <a:cs typeface="Times New Roman"/>
                <a:sym typeface="Times New Roman"/>
              </a:defRPr>
            </a:lvl7pPr>
            <a:lvl8pPr indent="0" lvl="7" marL="0" marR="0" rtl="0" algn="r">
              <a:spcBef>
                <a:spcPts val="0"/>
              </a:spcBef>
              <a:buNone/>
              <a:defRPr b="1" i="0" sz="800" u="none" cap="none" strike="noStrike">
                <a:solidFill>
                  <a:srgbClr val="7F7F7F"/>
                </a:solidFill>
                <a:latin typeface="Times New Roman"/>
                <a:ea typeface="Times New Roman"/>
                <a:cs typeface="Times New Roman"/>
                <a:sym typeface="Times New Roman"/>
              </a:defRPr>
            </a:lvl8pPr>
            <a:lvl9pPr indent="0" lvl="8" marL="0" marR="0" rtl="0" algn="r">
              <a:spcBef>
                <a:spcPts val="0"/>
              </a:spcBef>
              <a:buNone/>
              <a:defRPr b="1" i="0" sz="800" u="none" cap="none" strike="noStrike">
                <a:solidFill>
                  <a:srgbClr val="7F7F7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de"/>
              <a:t>‹#›</a:t>
            </a:fld>
            <a:endParaRPr/>
          </a:p>
        </p:txBody>
      </p:sp>
      <p:sp>
        <p:nvSpPr>
          <p:cNvPr id="56" name="Google Shape;56;p13"/>
          <p:cNvSpPr txBox="1"/>
          <p:nvPr/>
        </p:nvSpPr>
        <p:spPr>
          <a:xfrm>
            <a:off x="-9024" y="-409667"/>
            <a:ext cx="1596788" cy="11259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de" sz="800" u="none" cap="none" strike="noStrike">
                <a:solidFill>
                  <a:schemeClr val="dk1"/>
                </a:solidFill>
                <a:latin typeface="Times New Roman"/>
                <a:ea typeface="Times New Roman"/>
                <a:cs typeface="Times New Roman"/>
                <a:sym typeface="Times New Roman"/>
              </a:rPr>
              <a:t>NAAM VAN DE INDELING</a:t>
            </a:r>
            <a:endParaRPr sz="11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52">
          <p15:clr>
            <a:srgbClr val="F26B43"/>
          </p15:clr>
        </p15:guide>
        <p15:guide id="2" pos="244">
          <p15:clr>
            <a:srgbClr val="F26B43"/>
          </p15:clr>
        </p15:guide>
        <p15:guide id="3" orient="horz" pos="2743">
          <p15:clr>
            <a:srgbClr val="F26B43"/>
          </p15:clr>
        </p15:guide>
        <p15:guide id="4" orient="horz" pos="2995">
          <p15:clr>
            <a:srgbClr val="A4A3A4"/>
          </p15:clr>
        </p15:guide>
        <p15:guide id="5" orient="horz" pos="3069">
          <p15:clr>
            <a:srgbClr val="A4A3A4"/>
          </p15:clr>
        </p15:guide>
        <p15:guide id="6" pos="5516">
          <p15:clr>
            <a:srgbClr val="F26B43"/>
          </p15:clr>
        </p15:guide>
        <p15:guide id="7" orient="horz" pos="502">
          <p15:clr>
            <a:srgbClr val="A4A3A4"/>
          </p15:clr>
        </p15:guide>
        <p15:guide id="8" orient="horz" pos="337">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20.png"/><Relationship Id="rId16"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9.png"/><Relationship Id="rId13" Type="http://schemas.openxmlformats.org/officeDocument/2006/relationships/image" Target="../media/image26.png"/><Relationship Id="rId12" Type="http://schemas.openxmlformats.org/officeDocument/2006/relationships/image" Target="../media/image29.png"/><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12.png"/><Relationship Id="rId8"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3.png"/><Relationship Id="rId7" Type="http://schemas.openxmlformats.org/officeDocument/2006/relationships/image" Target="../media/image12.png"/><Relationship Id="rId8"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4.png"/><Relationship Id="rId8"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4" name="Shape 1794"/>
        <p:cNvGrpSpPr/>
        <p:nvPr/>
      </p:nvGrpSpPr>
      <p:grpSpPr>
        <a:xfrm>
          <a:off x="0" y="0"/>
          <a:ext cx="0" cy="0"/>
          <a:chOff x="0" y="0"/>
          <a:chExt cx="0" cy="0"/>
        </a:xfrm>
      </p:grpSpPr>
      <p:sp>
        <p:nvSpPr>
          <p:cNvPr id="1795" name="Google Shape;1795;p32"/>
          <p:cNvSpPr txBox="1"/>
          <p:nvPr>
            <p:ph idx="4294967295" type="ctrTitle"/>
          </p:nvPr>
        </p:nvSpPr>
        <p:spPr>
          <a:xfrm>
            <a:off x="972054" y="1077609"/>
            <a:ext cx="7200000" cy="136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de" sz="3900">
                <a:highlight>
                  <a:srgbClr val="F4CCCC"/>
                </a:highlight>
              </a:rPr>
              <a:t>Machine Unlearning </a:t>
            </a:r>
            <a:endParaRPr sz="3900">
              <a:highlight>
                <a:srgbClr val="F4CCCC"/>
              </a:highlight>
            </a:endParaRPr>
          </a:p>
          <a:p>
            <a:pPr indent="0" lvl="0" marL="0" rtl="0" algn="ctr">
              <a:spcBef>
                <a:spcPts val="0"/>
              </a:spcBef>
              <a:spcAft>
                <a:spcPts val="0"/>
              </a:spcAft>
              <a:buClr>
                <a:schemeClr val="dk1"/>
              </a:buClr>
              <a:buSzPts val="1100"/>
              <a:buFont typeface="Arial"/>
              <a:buNone/>
            </a:pPr>
            <a:r>
              <a:rPr lang="de" sz="3900">
                <a:highlight>
                  <a:srgbClr val="F4CCCC"/>
                </a:highlight>
              </a:rPr>
              <a:t>through pipelines</a:t>
            </a:r>
            <a:endParaRPr sz="5500">
              <a:highlight>
                <a:srgbClr val="F4CCCC"/>
              </a:highlight>
            </a:endParaRPr>
          </a:p>
        </p:txBody>
      </p:sp>
      <p:sp>
        <p:nvSpPr>
          <p:cNvPr id="1796" name="Google Shape;1796;p32"/>
          <p:cNvSpPr txBox="1"/>
          <p:nvPr>
            <p:ph idx="1" type="body"/>
          </p:nvPr>
        </p:nvSpPr>
        <p:spPr>
          <a:xfrm>
            <a:off x="2679450" y="2571741"/>
            <a:ext cx="3785100" cy="16080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b="1" lang="de" sz="1600"/>
              <a:t>Leonardo Dominici</a:t>
            </a:r>
            <a:r>
              <a:rPr lang="de" sz="1600"/>
              <a:t> leonardo.dominici@student.uva.nl</a:t>
            </a:r>
            <a:endParaRPr sz="1600"/>
          </a:p>
          <a:p>
            <a:pPr indent="0" lvl="0" marL="0" rtl="0" algn="l">
              <a:lnSpc>
                <a:spcPct val="120000"/>
              </a:lnSpc>
              <a:spcBef>
                <a:spcPts val="0"/>
              </a:spcBef>
              <a:spcAft>
                <a:spcPts val="0"/>
              </a:spcAft>
              <a:buClr>
                <a:schemeClr val="dk1"/>
              </a:buClr>
              <a:buSzPts val="1100"/>
              <a:buFont typeface="Arial"/>
              <a:buNone/>
            </a:pPr>
            <a:r>
              <a:t/>
            </a:r>
            <a:endParaRPr sz="1600"/>
          </a:p>
          <a:p>
            <a:pPr indent="0" lvl="0" marL="0" rtl="0" algn="ctr">
              <a:lnSpc>
                <a:spcPct val="120000"/>
              </a:lnSpc>
              <a:spcBef>
                <a:spcPts val="0"/>
              </a:spcBef>
              <a:spcAft>
                <a:spcPts val="0"/>
              </a:spcAft>
              <a:buClr>
                <a:schemeClr val="dk1"/>
              </a:buClr>
              <a:buSzPts val="1100"/>
              <a:buFont typeface="Arial"/>
              <a:buNone/>
            </a:pPr>
            <a:r>
              <a:rPr lang="de" sz="1600"/>
              <a:t>Literature Study Presentation</a:t>
            </a:r>
            <a:endParaRPr sz="1600"/>
          </a:p>
          <a:p>
            <a:pPr indent="0" lvl="0" marL="0" rtl="0" algn="ctr">
              <a:lnSpc>
                <a:spcPct val="120000"/>
              </a:lnSpc>
              <a:spcBef>
                <a:spcPts val="0"/>
              </a:spcBef>
              <a:spcAft>
                <a:spcPts val="0"/>
              </a:spcAft>
              <a:buClr>
                <a:schemeClr val="dk1"/>
              </a:buClr>
              <a:buSzPts val="1100"/>
              <a:buFont typeface="Arial"/>
              <a:buNone/>
            </a:pPr>
            <a:r>
              <a:rPr lang="de" sz="1600"/>
              <a:t>DEEM Lab@BIFOLD</a:t>
            </a:r>
            <a:endParaRPr sz="1600"/>
          </a:p>
        </p:txBody>
      </p:sp>
      <p:sp>
        <p:nvSpPr>
          <p:cNvPr id="1797" name="Google Shape;1797;p32"/>
          <p:cNvSpPr txBox="1"/>
          <p:nvPr>
            <p:ph idx="12" type="sldNum"/>
          </p:nvPr>
        </p:nvSpPr>
        <p:spPr>
          <a:xfrm>
            <a:off x="8444552" y="5486400"/>
            <a:ext cx="213448" cy="11384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sz="1100"/>
              <a:t>‹#›</a:t>
            </a:fld>
            <a:endParaRPr sz="1100"/>
          </a:p>
        </p:txBody>
      </p:sp>
      <p:sp>
        <p:nvSpPr>
          <p:cNvPr id="1798" name="Google Shape;1798;p32"/>
          <p:cNvSpPr txBox="1"/>
          <p:nvPr>
            <p:ph idx="3" type="body"/>
          </p:nvPr>
        </p:nvSpPr>
        <p:spPr>
          <a:xfrm>
            <a:off x="154849" y="154849"/>
            <a:ext cx="2272733" cy="2260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sz="1100"/>
              <a:t> </a:t>
            </a:r>
            <a:endParaRPr sz="1100"/>
          </a:p>
        </p:txBody>
      </p:sp>
      <p:sp>
        <p:nvSpPr>
          <p:cNvPr id="1799" name="Google Shape;1799;p32"/>
          <p:cNvSpPr txBox="1"/>
          <p:nvPr>
            <p:ph idx="10" type="dt"/>
          </p:nvPr>
        </p:nvSpPr>
        <p:spPr>
          <a:xfrm>
            <a:off x="3596904" y="4419241"/>
            <a:ext cx="1950300" cy="18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de" sz="1300"/>
              <a:t>25th</a:t>
            </a:r>
            <a:r>
              <a:rPr lang="de" sz="1300"/>
              <a:t> February 2025</a:t>
            </a:r>
            <a:endParaRPr sz="1300"/>
          </a:p>
        </p:txBody>
      </p:sp>
      <p:sp>
        <p:nvSpPr>
          <p:cNvPr id="1800" name="Google Shape;1800;p32"/>
          <p:cNvSpPr txBox="1"/>
          <p:nvPr>
            <p:ph idx="4294967295" type="body"/>
          </p:nvPr>
        </p:nvSpPr>
        <p:spPr>
          <a:xfrm>
            <a:off x="5312569" y="4152900"/>
            <a:ext cx="3831431" cy="32266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sz="1100"/>
              <a:t>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41"/>
          <p:cNvSpPr txBox="1"/>
          <p:nvPr>
            <p:ph type="title"/>
          </p:nvPr>
        </p:nvSpPr>
        <p:spPr>
          <a:xfrm>
            <a:off x="387004" y="467306"/>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Need for Unlearning</a:t>
            </a:r>
            <a:endParaRPr sz="2500"/>
          </a:p>
        </p:txBody>
      </p:sp>
      <p:sp>
        <p:nvSpPr>
          <p:cNvPr id="2176" name="Google Shape;2176;p41"/>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177" name="Google Shape;2177;p41"/>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178" name="Google Shape;2178;p41"/>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79" name="Google Shape;2179;p41"/>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2180" name="Google Shape;2180;p41"/>
          <p:cNvSpPr txBox="1"/>
          <p:nvPr>
            <p:ph idx="1" type="body"/>
          </p:nvPr>
        </p:nvSpPr>
        <p:spPr>
          <a:xfrm>
            <a:off x="387175" y="11802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Right to be forgotten</a:t>
            </a:r>
            <a:r>
              <a:rPr lang="de" sz="1000"/>
              <a:t>[1-3,8,9,12,16,22]</a:t>
            </a:r>
            <a:r>
              <a:rPr b="1" lang="de" sz="1600"/>
              <a:t>:</a:t>
            </a:r>
            <a:endParaRPr b="1" sz="1600"/>
          </a:p>
          <a:p>
            <a:pPr indent="0" lvl="0" marL="457200" rtl="0" algn="l">
              <a:lnSpc>
                <a:spcPct val="120000"/>
              </a:lnSpc>
              <a:spcBef>
                <a:spcPts val="0"/>
              </a:spcBef>
              <a:spcAft>
                <a:spcPts val="0"/>
              </a:spcAft>
              <a:buNone/>
            </a:pPr>
            <a:r>
              <a:rPr lang="de" sz="1600"/>
              <a:t>GDPR, California Consumer Privacy Act</a:t>
            </a:r>
            <a:endParaRPr sz="1600"/>
          </a:p>
        </p:txBody>
      </p:sp>
      <p:pic>
        <p:nvPicPr>
          <p:cNvPr id="2181" name="Google Shape;2181;p41"/>
          <p:cNvPicPr preferRelativeResize="0"/>
          <p:nvPr/>
        </p:nvPicPr>
        <p:blipFill>
          <a:blip r:embed="rId4">
            <a:alphaModFix/>
          </a:blip>
          <a:stretch>
            <a:fillRect/>
          </a:stretch>
        </p:blipFill>
        <p:spPr>
          <a:xfrm>
            <a:off x="4251375" y="1400037"/>
            <a:ext cx="460050" cy="460050"/>
          </a:xfrm>
          <a:prstGeom prst="rect">
            <a:avLst/>
          </a:prstGeom>
          <a:noFill/>
          <a:ln>
            <a:noFill/>
          </a:ln>
        </p:spPr>
      </p:pic>
      <p:pic>
        <p:nvPicPr>
          <p:cNvPr id="2182" name="Google Shape;2182;p41"/>
          <p:cNvPicPr preferRelativeResize="0"/>
          <p:nvPr/>
        </p:nvPicPr>
        <p:blipFill>
          <a:blip r:embed="rId5">
            <a:alphaModFix/>
          </a:blip>
          <a:stretch>
            <a:fillRect/>
          </a:stretch>
        </p:blipFill>
        <p:spPr>
          <a:xfrm>
            <a:off x="5455798" y="1060113"/>
            <a:ext cx="426600" cy="426600"/>
          </a:xfrm>
          <a:prstGeom prst="rect">
            <a:avLst/>
          </a:prstGeom>
          <a:noFill/>
          <a:ln>
            <a:noFill/>
          </a:ln>
        </p:spPr>
      </p:pic>
      <p:sp>
        <p:nvSpPr>
          <p:cNvPr id="2183" name="Google Shape;2183;p41"/>
          <p:cNvSpPr/>
          <p:nvPr/>
        </p:nvSpPr>
        <p:spPr>
          <a:xfrm>
            <a:off x="5433075"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84" name="Google Shape;2184;p41"/>
          <p:cNvSpPr/>
          <p:nvPr/>
        </p:nvSpPr>
        <p:spPr>
          <a:xfrm>
            <a:off x="5433112"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85" name="Google Shape;2185;p41"/>
          <p:cNvSpPr/>
          <p:nvPr/>
        </p:nvSpPr>
        <p:spPr>
          <a:xfrm>
            <a:off x="5433075"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86" name="Google Shape;2186;p41"/>
          <p:cNvSpPr/>
          <p:nvPr/>
        </p:nvSpPr>
        <p:spPr>
          <a:xfrm>
            <a:off x="5642433"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87" name="Google Shape;2187;p41"/>
          <p:cNvSpPr/>
          <p:nvPr/>
        </p:nvSpPr>
        <p:spPr>
          <a:xfrm>
            <a:off x="5642471"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88" name="Google Shape;2188;p41"/>
          <p:cNvSpPr/>
          <p:nvPr/>
        </p:nvSpPr>
        <p:spPr>
          <a:xfrm>
            <a:off x="5795320"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189" name="Google Shape;2189;p41"/>
          <p:cNvCxnSpPr>
            <a:stCxn id="2183" idx="6"/>
            <a:endCxn id="2186" idx="2"/>
          </p:cNvCxnSpPr>
          <p:nvPr/>
        </p:nvCxnSpPr>
        <p:spPr>
          <a:xfrm>
            <a:off x="5542875"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90" name="Google Shape;2190;p41"/>
          <p:cNvCxnSpPr>
            <a:stCxn id="2184" idx="6"/>
          </p:cNvCxnSpPr>
          <p:nvPr/>
        </p:nvCxnSpPr>
        <p:spPr>
          <a:xfrm>
            <a:off x="5542912"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91" name="Google Shape;2191;p41"/>
          <p:cNvCxnSpPr>
            <a:endCxn id="2186" idx="2"/>
          </p:cNvCxnSpPr>
          <p:nvPr/>
        </p:nvCxnSpPr>
        <p:spPr>
          <a:xfrm flipH="1" rot="10800000">
            <a:off x="5542833"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92" name="Google Shape;2192;p41"/>
          <p:cNvCxnSpPr>
            <a:stCxn id="2183" idx="6"/>
            <a:endCxn id="2187" idx="2"/>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93" name="Google Shape;2193;p41"/>
          <p:cNvCxnSpPr>
            <a:stCxn id="2183" idx="6"/>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94" name="Google Shape;2194;p41"/>
          <p:cNvCxnSpPr>
            <a:stCxn id="2187" idx="2"/>
            <a:endCxn id="2184" idx="6"/>
          </p:cNvCxnSpPr>
          <p:nvPr/>
        </p:nvCxnSpPr>
        <p:spPr>
          <a:xfrm rot="10800000">
            <a:off x="5542871"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95" name="Google Shape;2195;p41"/>
          <p:cNvCxnSpPr>
            <a:stCxn id="2185" idx="6"/>
            <a:endCxn id="2187" idx="2"/>
          </p:cNvCxnSpPr>
          <p:nvPr/>
        </p:nvCxnSpPr>
        <p:spPr>
          <a:xfrm flipH="1" rot="10800000">
            <a:off x="5542875"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96" name="Google Shape;2196;p41"/>
          <p:cNvCxnSpPr>
            <a:stCxn id="2185" idx="6"/>
          </p:cNvCxnSpPr>
          <p:nvPr/>
        </p:nvCxnSpPr>
        <p:spPr>
          <a:xfrm flipH="1" rot="10800000">
            <a:off x="5542875"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97" name="Google Shape;2197;p41"/>
          <p:cNvCxnSpPr>
            <a:stCxn id="2184" idx="6"/>
            <a:endCxn id="2186" idx="2"/>
          </p:cNvCxnSpPr>
          <p:nvPr/>
        </p:nvCxnSpPr>
        <p:spPr>
          <a:xfrm flipH="1" rot="10800000">
            <a:off x="5542912"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98" name="Google Shape;2198;p41"/>
          <p:cNvCxnSpPr>
            <a:stCxn id="2188" idx="2"/>
            <a:endCxn id="2186" idx="6"/>
          </p:cNvCxnSpPr>
          <p:nvPr/>
        </p:nvCxnSpPr>
        <p:spPr>
          <a:xfrm rot="10800000">
            <a:off x="5752120"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199" name="Google Shape;2199;p41"/>
          <p:cNvCxnSpPr>
            <a:stCxn id="2187" idx="6"/>
            <a:endCxn id="2188" idx="2"/>
          </p:cNvCxnSpPr>
          <p:nvPr/>
        </p:nvCxnSpPr>
        <p:spPr>
          <a:xfrm flipH="1" rot="10800000">
            <a:off x="5752271" y="1966708"/>
            <a:ext cx="42900" cy="106500"/>
          </a:xfrm>
          <a:prstGeom prst="straightConnector1">
            <a:avLst/>
          </a:prstGeom>
          <a:noFill/>
          <a:ln cap="flat" cmpd="sng" w="19050">
            <a:solidFill>
              <a:schemeClr val="dk1"/>
            </a:solidFill>
            <a:prstDash val="solid"/>
            <a:round/>
            <a:headEnd len="med" w="med" type="none"/>
            <a:tailEnd len="med" w="med" type="none"/>
          </a:ln>
        </p:spPr>
      </p:cxnSp>
      <p:cxnSp>
        <p:nvCxnSpPr>
          <p:cNvPr id="2200" name="Google Shape;2200;p41"/>
          <p:cNvCxnSpPr>
            <a:stCxn id="2181" idx="3"/>
            <a:endCxn id="2182" idx="1"/>
          </p:cNvCxnSpPr>
          <p:nvPr/>
        </p:nvCxnSpPr>
        <p:spPr>
          <a:xfrm flipH="1" rot="10800000">
            <a:off x="4711425" y="1273362"/>
            <a:ext cx="744300" cy="356700"/>
          </a:xfrm>
          <a:prstGeom prst="straightConnector1">
            <a:avLst/>
          </a:prstGeom>
          <a:noFill/>
          <a:ln cap="flat" cmpd="sng" w="9525">
            <a:solidFill>
              <a:schemeClr val="dk2"/>
            </a:solidFill>
            <a:prstDash val="solid"/>
            <a:round/>
            <a:headEnd len="med" w="med" type="none"/>
            <a:tailEnd len="med" w="med" type="triangle"/>
          </a:ln>
        </p:spPr>
      </p:cxnSp>
      <p:cxnSp>
        <p:nvCxnSpPr>
          <p:cNvPr id="2201" name="Google Shape;2201;p41"/>
          <p:cNvCxnSpPr>
            <a:stCxn id="2181" idx="3"/>
          </p:cNvCxnSpPr>
          <p:nvPr/>
        </p:nvCxnSpPr>
        <p:spPr>
          <a:xfrm>
            <a:off x="4711425" y="1630062"/>
            <a:ext cx="650700" cy="315300"/>
          </a:xfrm>
          <a:prstGeom prst="straightConnector1">
            <a:avLst/>
          </a:prstGeom>
          <a:noFill/>
          <a:ln cap="flat" cmpd="sng" w="9525">
            <a:solidFill>
              <a:schemeClr val="dk2"/>
            </a:solidFill>
            <a:prstDash val="solid"/>
            <a:round/>
            <a:headEnd len="med" w="med" type="none"/>
            <a:tailEnd len="med" w="med" type="triangle"/>
          </a:ln>
        </p:spPr>
      </p:cxnSp>
      <p:cxnSp>
        <p:nvCxnSpPr>
          <p:cNvPr id="2202" name="Google Shape;2202;p41"/>
          <p:cNvCxnSpPr/>
          <p:nvPr/>
        </p:nvCxnSpPr>
        <p:spPr>
          <a:xfrm>
            <a:off x="5973625" y="1945363"/>
            <a:ext cx="1097400" cy="0"/>
          </a:xfrm>
          <a:prstGeom prst="straightConnector1">
            <a:avLst/>
          </a:prstGeom>
          <a:noFill/>
          <a:ln cap="flat" cmpd="sng" w="9525">
            <a:solidFill>
              <a:schemeClr val="dk2"/>
            </a:solidFill>
            <a:prstDash val="solid"/>
            <a:round/>
            <a:headEnd len="med" w="med" type="none"/>
            <a:tailEnd len="med" w="med" type="triangle"/>
          </a:ln>
        </p:spPr>
      </p:cxnSp>
      <p:cxnSp>
        <p:nvCxnSpPr>
          <p:cNvPr id="2203" name="Google Shape;2203;p41"/>
          <p:cNvCxnSpPr/>
          <p:nvPr/>
        </p:nvCxnSpPr>
        <p:spPr>
          <a:xfrm>
            <a:off x="5973625" y="1273413"/>
            <a:ext cx="1097400" cy="0"/>
          </a:xfrm>
          <a:prstGeom prst="straightConnector1">
            <a:avLst/>
          </a:prstGeom>
          <a:noFill/>
          <a:ln cap="flat" cmpd="sng" w="9525">
            <a:solidFill>
              <a:schemeClr val="dk2"/>
            </a:solidFill>
            <a:prstDash val="solid"/>
            <a:round/>
            <a:headEnd len="med" w="med" type="none"/>
            <a:tailEnd len="med" w="med" type="triangle"/>
          </a:ln>
        </p:spPr>
      </p:cxnSp>
      <p:sp>
        <p:nvSpPr>
          <p:cNvPr id="2204" name="Google Shape;2204;p41"/>
          <p:cNvSpPr txBox="1"/>
          <p:nvPr>
            <p:ph idx="1" type="body"/>
          </p:nvPr>
        </p:nvSpPr>
        <p:spPr>
          <a:xfrm>
            <a:off x="6196975" y="1286888"/>
            <a:ext cx="650700" cy="6585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Erease data</a:t>
            </a:r>
            <a:endParaRPr sz="1400"/>
          </a:p>
        </p:txBody>
      </p:sp>
      <p:pic>
        <p:nvPicPr>
          <p:cNvPr id="2205" name="Google Shape;2205;p41"/>
          <p:cNvPicPr preferRelativeResize="0"/>
          <p:nvPr/>
        </p:nvPicPr>
        <p:blipFill>
          <a:blip r:embed="rId5">
            <a:alphaModFix/>
          </a:blip>
          <a:stretch>
            <a:fillRect/>
          </a:stretch>
        </p:blipFill>
        <p:spPr>
          <a:xfrm>
            <a:off x="7162248" y="1060113"/>
            <a:ext cx="426600" cy="426600"/>
          </a:xfrm>
          <a:prstGeom prst="rect">
            <a:avLst/>
          </a:prstGeom>
          <a:noFill/>
          <a:ln>
            <a:noFill/>
          </a:ln>
        </p:spPr>
      </p:pic>
      <p:sp>
        <p:nvSpPr>
          <p:cNvPr id="2206" name="Google Shape;2206;p41"/>
          <p:cNvSpPr/>
          <p:nvPr/>
        </p:nvSpPr>
        <p:spPr>
          <a:xfrm>
            <a:off x="7162250"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07" name="Google Shape;2207;p41"/>
          <p:cNvSpPr/>
          <p:nvPr/>
        </p:nvSpPr>
        <p:spPr>
          <a:xfrm>
            <a:off x="7162287"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08" name="Google Shape;2208;p41"/>
          <p:cNvSpPr/>
          <p:nvPr/>
        </p:nvSpPr>
        <p:spPr>
          <a:xfrm>
            <a:off x="7162250"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09" name="Google Shape;2209;p41"/>
          <p:cNvSpPr/>
          <p:nvPr/>
        </p:nvSpPr>
        <p:spPr>
          <a:xfrm>
            <a:off x="7371608"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10" name="Google Shape;2210;p41"/>
          <p:cNvSpPr/>
          <p:nvPr/>
        </p:nvSpPr>
        <p:spPr>
          <a:xfrm>
            <a:off x="7371646"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11" name="Google Shape;2211;p41"/>
          <p:cNvSpPr/>
          <p:nvPr/>
        </p:nvSpPr>
        <p:spPr>
          <a:xfrm>
            <a:off x="7524495"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12" name="Google Shape;2212;p41"/>
          <p:cNvCxnSpPr>
            <a:stCxn id="2206" idx="6"/>
            <a:endCxn id="2209" idx="2"/>
          </p:cNvCxnSpPr>
          <p:nvPr/>
        </p:nvCxnSpPr>
        <p:spPr>
          <a:xfrm>
            <a:off x="7272050"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13" name="Google Shape;2213;p41"/>
          <p:cNvCxnSpPr>
            <a:stCxn id="2207" idx="6"/>
          </p:cNvCxnSpPr>
          <p:nvPr/>
        </p:nvCxnSpPr>
        <p:spPr>
          <a:xfrm>
            <a:off x="7272087"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14" name="Google Shape;2214;p41"/>
          <p:cNvCxnSpPr>
            <a:endCxn id="2209" idx="2"/>
          </p:cNvCxnSpPr>
          <p:nvPr/>
        </p:nvCxnSpPr>
        <p:spPr>
          <a:xfrm flipH="1" rot="10800000">
            <a:off x="7272008"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15" name="Google Shape;2215;p41"/>
          <p:cNvCxnSpPr>
            <a:stCxn id="2206" idx="6"/>
            <a:endCxn id="2210" idx="2"/>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16" name="Google Shape;2216;p41"/>
          <p:cNvCxnSpPr>
            <a:stCxn id="2206" idx="6"/>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17" name="Google Shape;2217;p41"/>
          <p:cNvCxnSpPr>
            <a:stCxn id="2210" idx="2"/>
            <a:endCxn id="2207" idx="6"/>
          </p:cNvCxnSpPr>
          <p:nvPr/>
        </p:nvCxnSpPr>
        <p:spPr>
          <a:xfrm rot="10800000">
            <a:off x="7272046"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18" name="Google Shape;2218;p41"/>
          <p:cNvCxnSpPr>
            <a:stCxn id="2208" idx="6"/>
            <a:endCxn id="2210" idx="2"/>
          </p:cNvCxnSpPr>
          <p:nvPr/>
        </p:nvCxnSpPr>
        <p:spPr>
          <a:xfrm flipH="1" rot="10800000">
            <a:off x="7272050"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19" name="Google Shape;2219;p41"/>
          <p:cNvCxnSpPr>
            <a:stCxn id="2208" idx="6"/>
          </p:cNvCxnSpPr>
          <p:nvPr/>
        </p:nvCxnSpPr>
        <p:spPr>
          <a:xfrm flipH="1" rot="10800000">
            <a:off x="7272050"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20" name="Google Shape;2220;p41"/>
          <p:cNvCxnSpPr>
            <a:stCxn id="2207" idx="6"/>
            <a:endCxn id="2209" idx="2"/>
          </p:cNvCxnSpPr>
          <p:nvPr/>
        </p:nvCxnSpPr>
        <p:spPr>
          <a:xfrm flipH="1" rot="10800000">
            <a:off x="7272087"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21" name="Google Shape;2221;p41"/>
          <p:cNvCxnSpPr>
            <a:stCxn id="2211" idx="2"/>
            <a:endCxn id="2209" idx="6"/>
          </p:cNvCxnSpPr>
          <p:nvPr/>
        </p:nvCxnSpPr>
        <p:spPr>
          <a:xfrm rot="10800000">
            <a:off x="7481295"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222" name="Google Shape;2222;p41"/>
          <p:cNvCxnSpPr>
            <a:stCxn id="2210" idx="6"/>
            <a:endCxn id="2211" idx="2"/>
          </p:cNvCxnSpPr>
          <p:nvPr/>
        </p:nvCxnSpPr>
        <p:spPr>
          <a:xfrm flipH="1" rot="10800000">
            <a:off x="7481446" y="1966708"/>
            <a:ext cx="42900" cy="106500"/>
          </a:xfrm>
          <a:prstGeom prst="straightConnector1">
            <a:avLst/>
          </a:prstGeom>
          <a:noFill/>
          <a:ln cap="flat" cmpd="sng" w="19050">
            <a:solidFill>
              <a:schemeClr val="dk1"/>
            </a:solidFill>
            <a:prstDash val="solid"/>
            <a:round/>
            <a:headEnd len="med" w="med" type="none"/>
            <a:tailEnd len="med" w="med" type="none"/>
          </a:ln>
        </p:spPr>
      </p:cxnSp>
      <p:sp>
        <p:nvSpPr>
          <p:cNvPr id="2223" name="Google Shape;2223;p41"/>
          <p:cNvSpPr/>
          <p:nvPr/>
        </p:nvSpPr>
        <p:spPr>
          <a:xfrm>
            <a:off x="7216750" y="134918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4" name="Google Shape;2224;p41"/>
          <p:cNvSpPr/>
          <p:nvPr/>
        </p:nvSpPr>
        <p:spPr>
          <a:xfrm>
            <a:off x="7518650" y="134233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5" name="Google Shape;2225;p41"/>
          <p:cNvSpPr/>
          <p:nvPr/>
        </p:nvSpPr>
        <p:spPr>
          <a:xfrm>
            <a:off x="7491800" y="1357963"/>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6" name="Google Shape;2226;p41"/>
          <p:cNvSpPr/>
          <p:nvPr/>
        </p:nvSpPr>
        <p:spPr>
          <a:xfrm>
            <a:off x="7237750" y="1361870"/>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7" name="Google Shape;2227;p41"/>
          <p:cNvSpPr/>
          <p:nvPr/>
        </p:nvSpPr>
        <p:spPr>
          <a:xfrm>
            <a:off x="7264175" y="1372613"/>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8" name="Google Shape;2228;p41"/>
          <p:cNvSpPr/>
          <p:nvPr/>
        </p:nvSpPr>
        <p:spPr>
          <a:xfrm>
            <a:off x="7451750" y="1371645"/>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29" name="Google Shape;2229;p41"/>
          <p:cNvSpPr/>
          <p:nvPr/>
        </p:nvSpPr>
        <p:spPr>
          <a:xfrm>
            <a:off x="7302275" y="1382388"/>
            <a:ext cx="1569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2230" name="Google Shape;2230;p41"/>
          <p:cNvPicPr preferRelativeResize="0"/>
          <p:nvPr/>
        </p:nvPicPr>
        <p:blipFill>
          <a:blip r:embed="rId6">
            <a:alphaModFix/>
          </a:blip>
          <a:stretch>
            <a:fillRect/>
          </a:stretch>
        </p:blipFill>
        <p:spPr>
          <a:xfrm>
            <a:off x="7717347" y="1095059"/>
            <a:ext cx="356700" cy="356700"/>
          </a:xfrm>
          <a:prstGeom prst="rect">
            <a:avLst/>
          </a:prstGeom>
          <a:noFill/>
          <a:ln>
            <a:noFill/>
          </a:ln>
        </p:spPr>
      </p:pic>
      <p:pic>
        <p:nvPicPr>
          <p:cNvPr id="2231" name="Google Shape;2231;p41"/>
          <p:cNvPicPr preferRelativeResize="0"/>
          <p:nvPr/>
        </p:nvPicPr>
        <p:blipFill>
          <a:blip r:embed="rId7">
            <a:alphaModFix/>
          </a:blip>
          <a:stretch>
            <a:fillRect/>
          </a:stretch>
        </p:blipFill>
        <p:spPr>
          <a:xfrm>
            <a:off x="7717350" y="1788238"/>
            <a:ext cx="356700" cy="356700"/>
          </a:xfrm>
          <a:prstGeom prst="rect">
            <a:avLst/>
          </a:prstGeom>
          <a:noFill/>
          <a:ln>
            <a:noFill/>
          </a:ln>
        </p:spPr>
      </p:pic>
      <p:pic>
        <p:nvPicPr>
          <p:cNvPr id="2232" name="Google Shape;2232;p41"/>
          <p:cNvPicPr preferRelativeResize="0"/>
          <p:nvPr/>
        </p:nvPicPr>
        <p:blipFill>
          <a:blip r:embed="rId8">
            <a:alphaModFix/>
          </a:blip>
          <a:stretch>
            <a:fillRect/>
          </a:stretch>
        </p:blipFill>
        <p:spPr>
          <a:xfrm>
            <a:off x="4208462" y="2569828"/>
            <a:ext cx="727075" cy="524734"/>
          </a:xfrm>
          <a:prstGeom prst="rect">
            <a:avLst/>
          </a:prstGeom>
          <a:noFill/>
          <a:ln>
            <a:noFill/>
          </a:ln>
        </p:spPr>
      </p:pic>
      <p:sp>
        <p:nvSpPr>
          <p:cNvPr id="2233" name="Google Shape;2233;p41"/>
          <p:cNvSpPr/>
          <p:nvPr/>
        </p:nvSpPr>
        <p:spPr>
          <a:xfrm>
            <a:off x="4251370" y="2820890"/>
            <a:ext cx="645000" cy="109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34" name="Google Shape;2234;p41"/>
          <p:cNvCxnSpPr/>
          <p:nvPr/>
        </p:nvCxnSpPr>
        <p:spPr>
          <a:xfrm>
            <a:off x="4986200" y="2820887"/>
            <a:ext cx="656700" cy="0"/>
          </a:xfrm>
          <a:prstGeom prst="straightConnector1">
            <a:avLst/>
          </a:prstGeom>
          <a:noFill/>
          <a:ln cap="flat" cmpd="sng" w="9525">
            <a:solidFill>
              <a:schemeClr val="dk2"/>
            </a:solidFill>
            <a:prstDash val="solid"/>
            <a:round/>
            <a:headEnd len="med" w="med" type="none"/>
            <a:tailEnd len="med" w="med" type="triangle"/>
          </a:ln>
        </p:spPr>
      </p:cxnSp>
      <p:sp>
        <p:nvSpPr>
          <p:cNvPr id="2235" name="Google Shape;2235;p41"/>
          <p:cNvSpPr/>
          <p:nvPr/>
        </p:nvSpPr>
        <p:spPr>
          <a:xfrm>
            <a:off x="5693550" y="256401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36" name="Google Shape;2236;p41"/>
          <p:cNvSpPr/>
          <p:nvPr/>
        </p:nvSpPr>
        <p:spPr>
          <a:xfrm>
            <a:off x="5693587" y="277729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37" name="Google Shape;2237;p41"/>
          <p:cNvSpPr/>
          <p:nvPr/>
        </p:nvSpPr>
        <p:spPr>
          <a:xfrm>
            <a:off x="5693550" y="29905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38" name="Google Shape;2238;p41"/>
          <p:cNvSpPr/>
          <p:nvPr/>
        </p:nvSpPr>
        <p:spPr>
          <a:xfrm>
            <a:off x="5902908" y="2670646"/>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39" name="Google Shape;2239;p41"/>
          <p:cNvSpPr/>
          <p:nvPr/>
        </p:nvSpPr>
        <p:spPr>
          <a:xfrm>
            <a:off x="5902946" y="2883921"/>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40" name="Google Shape;2240;p41"/>
          <p:cNvSpPr/>
          <p:nvPr/>
        </p:nvSpPr>
        <p:spPr>
          <a:xfrm>
            <a:off x="6055795" y="277729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41" name="Google Shape;2241;p41"/>
          <p:cNvCxnSpPr>
            <a:stCxn id="2235" idx="6"/>
            <a:endCxn id="2238" idx="2"/>
          </p:cNvCxnSpPr>
          <p:nvPr/>
        </p:nvCxnSpPr>
        <p:spPr>
          <a:xfrm>
            <a:off x="5803350" y="261891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42" name="Google Shape;2242;p41"/>
          <p:cNvCxnSpPr>
            <a:stCxn id="2236" idx="6"/>
          </p:cNvCxnSpPr>
          <p:nvPr/>
        </p:nvCxnSpPr>
        <p:spPr>
          <a:xfrm>
            <a:off x="5803387" y="2832193"/>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43" name="Google Shape;2243;p41"/>
          <p:cNvCxnSpPr>
            <a:endCxn id="2238" idx="2"/>
          </p:cNvCxnSpPr>
          <p:nvPr/>
        </p:nvCxnSpPr>
        <p:spPr>
          <a:xfrm flipH="1" rot="10800000">
            <a:off x="5803308" y="2725546"/>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44" name="Google Shape;2244;p41"/>
          <p:cNvCxnSpPr>
            <a:stCxn id="2235" idx="6"/>
            <a:endCxn id="2239" idx="2"/>
          </p:cNvCxnSpPr>
          <p:nvPr/>
        </p:nvCxnSpPr>
        <p:spPr>
          <a:xfrm>
            <a:off x="5803350" y="2618918"/>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45" name="Google Shape;2245;p41"/>
          <p:cNvCxnSpPr>
            <a:stCxn id="2235" idx="6"/>
          </p:cNvCxnSpPr>
          <p:nvPr/>
        </p:nvCxnSpPr>
        <p:spPr>
          <a:xfrm>
            <a:off x="5803350" y="2618918"/>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46" name="Google Shape;2246;p41"/>
          <p:cNvCxnSpPr>
            <a:stCxn id="2239" idx="2"/>
            <a:endCxn id="2236" idx="6"/>
          </p:cNvCxnSpPr>
          <p:nvPr/>
        </p:nvCxnSpPr>
        <p:spPr>
          <a:xfrm rot="10800000">
            <a:off x="5803346" y="2832321"/>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47" name="Google Shape;2247;p41"/>
          <p:cNvCxnSpPr>
            <a:stCxn id="2237" idx="6"/>
            <a:endCxn id="2239" idx="2"/>
          </p:cNvCxnSpPr>
          <p:nvPr/>
        </p:nvCxnSpPr>
        <p:spPr>
          <a:xfrm flipH="1" rot="10800000">
            <a:off x="5803350" y="29386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48" name="Google Shape;2248;p41"/>
          <p:cNvCxnSpPr>
            <a:stCxn id="2237" idx="6"/>
          </p:cNvCxnSpPr>
          <p:nvPr/>
        </p:nvCxnSpPr>
        <p:spPr>
          <a:xfrm flipH="1" rot="10800000">
            <a:off x="5803350" y="29386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49" name="Google Shape;2249;p41"/>
          <p:cNvCxnSpPr>
            <a:stCxn id="2236" idx="6"/>
            <a:endCxn id="2238" idx="2"/>
          </p:cNvCxnSpPr>
          <p:nvPr/>
        </p:nvCxnSpPr>
        <p:spPr>
          <a:xfrm flipH="1" rot="10800000">
            <a:off x="5803387" y="2725693"/>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50" name="Google Shape;2250;p41"/>
          <p:cNvCxnSpPr>
            <a:stCxn id="2240" idx="2"/>
            <a:endCxn id="2238" idx="6"/>
          </p:cNvCxnSpPr>
          <p:nvPr/>
        </p:nvCxnSpPr>
        <p:spPr>
          <a:xfrm rot="10800000">
            <a:off x="6012595" y="2725693"/>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251" name="Google Shape;2251;p41"/>
          <p:cNvCxnSpPr>
            <a:stCxn id="2239" idx="6"/>
            <a:endCxn id="2240" idx="2"/>
          </p:cNvCxnSpPr>
          <p:nvPr/>
        </p:nvCxnSpPr>
        <p:spPr>
          <a:xfrm flipH="1" rot="10800000">
            <a:off x="6012746" y="2832321"/>
            <a:ext cx="42900" cy="106500"/>
          </a:xfrm>
          <a:prstGeom prst="straightConnector1">
            <a:avLst/>
          </a:prstGeom>
          <a:noFill/>
          <a:ln cap="flat" cmpd="sng" w="19050">
            <a:solidFill>
              <a:schemeClr val="dk1"/>
            </a:solidFill>
            <a:prstDash val="solid"/>
            <a:round/>
            <a:headEnd len="med" w="med" type="none"/>
            <a:tailEnd len="med" w="med" type="none"/>
          </a:ln>
        </p:spPr>
      </p:cxnSp>
      <p:pic>
        <p:nvPicPr>
          <p:cNvPr id="2252" name="Google Shape;2252;p41"/>
          <p:cNvPicPr preferRelativeResize="0"/>
          <p:nvPr/>
        </p:nvPicPr>
        <p:blipFill>
          <a:blip r:embed="rId7">
            <a:alphaModFix/>
          </a:blip>
          <a:stretch>
            <a:fillRect/>
          </a:stretch>
        </p:blipFill>
        <p:spPr>
          <a:xfrm>
            <a:off x="5747300" y="2688163"/>
            <a:ext cx="265450" cy="265450"/>
          </a:xfrm>
          <a:prstGeom prst="rect">
            <a:avLst/>
          </a:prstGeom>
          <a:noFill/>
          <a:ln>
            <a:noFill/>
          </a:ln>
        </p:spPr>
      </p:pic>
      <p:sp>
        <p:nvSpPr>
          <p:cNvPr id="2253" name="Google Shape;2253;p41"/>
          <p:cNvSpPr txBox="1"/>
          <p:nvPr>
            <p:ph idx="1" type="body"/>
          </p:nvPr>
        </p:nvSpPr>
        <p:spPr>
          <a:xfrm>
            <a:off x="6298938" y="2429013"/>
            <a:ext cx="650700" cy="4266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Unlearn</a:t>
            </a:r>
            <a:endParaRPr sz="1400"/>
          </a:p>
        </p:txBody>
      </p:sp>
      <p:pic>
        <p:nvPicPr>
          <p:cNvPr id="2254" name="Google Shape;2254;p41"/>
          <p:cNvPicPr preferRelativeResize="0"/>
          <p:nvPr/>
        </p:nvPicPr>
        <p:blipFill rotWithShape="1">
          <a:blip r:embed="rId8">
            <a:alphaModFix/>
          </a:blip>
          <a:srcRect b="18706" l="0" r="0" t="44068"/>
          <a:stretch/>
        </p:blipFill>
        <p:spPr>
          <a:xfrm>
            <a:off x="6936163" y="2574487"/>
            <a:ext cx="727099" cy="195350"/>
          </a:xfrm>
          <a:prstGeom prst="rect">
            <a:avLst/>
          </a:prstGeom>
          <a:noFill/>
          <a:ln>
            <a:noFill/>
          </a:ln>
        </p:spPr>
      </p:pic>
      <p:sp>
        <p:nvSpPr>
          <p:cNvPr id="2255" name="Google Shape;2255;p41"/>
          <p:cNvSpPr/>
          <p:nvPr/>
        </p:nvSpPr>
        <p:spPr>
          <a:xfrm>
            <a:off x="6979083" y="2594290"/>
            <a:ext cx="645000" cy="109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56" name="Google Shape;2256;p41"/>
          <p:cNvCxnSpPr/>
          <p:nvPr/>
        </p:nvCxnSpPr>
        <p:spPr>
          <a:xfrm>
            <a:off x="6208650" y="2820887"/>
            <a:ext cx="1701900" cy="0"/>
          </a:xfrm>
          <a:prstGeom prst="straightConnector1">
            <a:avLst/>
          </a:prstGeom>
          <a:noFill/>
          <a:ln cap="flat" cmpd="sng" w="9525">
            <a:solidFill>
              <a:schemeClr val="dk2"/>
            </a:solidFill>
            <a:prstDash val="solid"/>
            <a:round/>
            <a:headEnd len="med" w="med" type="none"/>
            <a:tailEnd len="med" w="med" type="triangle"/>
          </a:ln>
        </p:spPr>
      </p:cxnSp>
      <p:sp>
        <p:nvSpPr>
          <p:cNvPr id="2257" name="Google Shape;2257;p41"/>
          <p:cNvSpPr/>
          <p:nvPr/>
        </p:nvSpPr>
        <p:spPr>
          <a:xfrm>
            <a:off x="7914625" y="25527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58" name="Google Shape;2258;p41"/>
          <p:cNvSpPr/>
          <p:nvPr/>
        </p:nvSpPr>
        <p:spPr>
          <a:xfrm>
            <a:off x="7914662" y="27659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59" name="Google Shape;2259;p41"/>
          <p:cNvSpPr/>
          <p:nvPr/>
        </p:nvSpPr>
        <p:spPr>
          <a:xfrm>
            <a:off x="7914725" y="2979242"/>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60" name="Google Shape;2260;p41"/>
          <p:cNvSpPr/>
          <p:nvPr/>
        </p:nvSpPr>
        <p:spPr>
          <a:xfrm>
            <a:off x="8124021" y="276598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61" name="Google Shape;2261;p41"/>
          <p:cNvSpPr/>
          <p:nvPr/>
        </p:nvSpPr>
        <p:spPr>
          <a:xfrm>
            <a:off x="8276870" y="27659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62" name="Google Shape;2262;p41"/>
          <p:cNvCxnSpPr>
            <a:stCxn id="2258" idx="6"/>
            <a:endCxn id="2260" idx="2"/>
          </p:cNvCxnSpPr>
          <p:nvPr/>
        </p:nvCxnSpPr>
        <p:spPr>
          <a:xfrm>
            <a:off x="8024462" y="2820880"/>
            <a:ext cx="99600" cy="0"/>
          </a:xfrm>
          <a:prstGeom prst="straightConnector1">
            <a:avLst/>
          </a:prstGeom>
          <a:noFill/>
          <a:ln cap="flat" cmpd="sng" w="19050">
            <a:solidFill>
              <a:schemeClr val="dk1"/>
            </a:solidFill>
            <a:prstDash val="solid"/>
            <a:round/>
            <a:headEnd len="med" w="med" type="none"/>
            <a:tailEnd len="med" w="med" type="none"/>
          </a:ln>
        </p:spPr>
      </p:cxnSp>
      <p:cxnSp>
        <p:nvCxnSpPr>
          <p:cNvPr id="2263" name="Google Shape;2263;p41"/>
          <p:cNvCxnSpPr>
            <a:stCxn id="2257" idx="6"/>
            <a:endCxn id="2260" idx="2"/>
          </p:cNvCxnSpPr>
          <p:nvPr/>
        </p:nvCxnSpPr>
        <p:spPr>
          <a:xfrm>
            <a:off x="8024425" y="2607605"/>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264" name="Google Shape;2264;p41"/>
          <p:cNvCxnSpPr>
            <a:stCxn id="2260" idx="2"/>
            <a:endCxn id="2258" idx="6"/>
          </p:cNvCxnSpPr>
          <p:nvPr/>
        </p:nvCxnSpPr>
        <p:spPr>
          <a:xfrm rot="10800000">
            <a:off x="8024421" y="2820883"/>
            <a:ext cx="99600" cy="0"/>
          </a:xfrm>
          <a:prstGeom prst="straightConnector1">
            <a:avLst/>
          </a:prstGeom>
          <a:noFill/>
          <a:ln cap="flat" cmpd="sng" w="19050">
            <a:solidFill>
              <a:schemeClr val="dk1"/>
            </a:solidFill>
            <a:prstDash val="solid"/>
            <a:round/>
            <a:headEnd len="med" w="med" type="none"/>
            <a:tailEnd len="med" w="med" type="none"/>
          </a:ln>
        </p:spPr>
      </p:cxnSp>
      <p:cxnSp>
        <p:nvCxnSpPr>
          <p:cNvPr id="2265" name="Google Shape;2265;p41"/>
          <p:cNvCxnSpPr>
            <a:stCxn id="2259" idx="6"/>
            <a:endCxn id="2260" idx="2"/>
          </p:cNvCxnSpPr>
          <p:nvPr/>
        </p:nvCxnSpPr>
        <p:spPr>
          <a:xfrm flipH="1" rot="10800000">
            <a:off x="8024525" y="2820842"/>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266" name="Google Shape;2266;p41"/>
          <p:cNvCxnSpPr>
            <a:stCxn id="2259" idx="6"/>
            <a:endCxn id="2260" idx="2"/>
          </p:cNvCxnSpPr>
          <p:nvPr/>
        </p:nvCxnSpPr>
        <p:spPr>
          <a:xfrm flipH="1" rot="10800000">
            <a:off x="8024525" y="2820842"/>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267" name="Google Shape;2267;p41"/>
          <p:cNvCxnSpPr>
            <a:stCxn id="2260" idx="6"/>
            <a:endCxn id="2261" idx="2"/>
          </p:cNvCxnSpPr>
          <p:nvPr/>
        </p:nvCxnSpPr>
        <p:spPr>
          <a:xfrm>
            <a:off x="8233821" y="2820883"/>
            <a:ext cx="42900" cy="0"/>
          </a:xfrm>
          <a:prstGeom prst="straightConnector1">
            <a:avLst/>
          </a:prstGeom>
          <a:noFill/>
          <a:ln cap="flat" cmpd="sng" w="19050">
            <a:solidFill>
              <a:schemeClr val="dk1"/>
            </a:solidFill>
            <a:prstDash val="solid"/>
            <a:round/>
            <a:headEnd len="med" w="med" type="none"/>
            <a:tailEnd len="med" w="med" type="none"/>
          </a:ln>
        </p:spPr>
      </p:cxnSp>
      <p:pic>
        <p:nvPicPr>
          <p:cNvPr id="2268" name="Google Shape;2268;p41"/>
          <p:cNvPicPr preferRelativeResize="0"/>
          <p:nvPr/>
        </p:nvPicPr>
        <p:blipFill>
          <a:blip r:embed="rId6">
            <a:alphaModFix/>
          </a:blip>
          <a:stretch>
            <a:fillRect/>
          </a:stretch>
        </p:blipFill>
        <p:spPr>
          <a:xfrm>
            <a:off x="8429722" y="2642534"/>
            <a:ext cx="356700" cy="356700"/>
          </a:xfrm>
          <a:prstGeom prst="rect">
            <a:avLst/>
          </a:prstGeom>
          <a:noFill/>
          <a:ln>
            <a:noFill/>
          </a:ln>
        </p:spPr>
      </p:pic>
      <p:sp>
        <p:nvSpPr>
          <p:cNvPr id="2269" name="Google Shape;2269;p41"/>
          <p:cNvSpPr txBox="1"/>
          <p:nvPr>
            <p:ph idx="1" type="body"/>
          </p:nvPr>
        </p:nvSpPr>
        <p:spPr>
          <a:xfrm>
            <a:off x="387175" y="233907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Security</a:t>
            </a:r>
            <a:r>
              <a:rPr lang="de" sz="1000"/>
              <a:t>[1,21,22]</a:t>
            </a:r>
            <a:r>
              <a:rPr b="1" lang="de" sz="1600"/>
              <a:t>:</a:t>
            </a:r>
            <a:endParaRPr b="1" sz="1600"/>
          </a:p>
          <a:p>
            <a:pPr indent="0" lvl="0" marL="457200" rtl="0" algn="l">
              <a:lnSpc>
                <a:spcPct val="120000"/>
              </a:lnSpc>
              <a:spcBef>
                <a:spcPts val="0"/>
              </a:spcBef>
              <a:spcAft>
                <a:spcPts val="0"/>
              </a:spcAft>
              <a:buNone/>
            </a:pPr>
            <a:r>
              <a:rPr lang="de" sz="1600"/>
              <a:t>To avoid poisoning, adversarial and membership inference attacks.</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42"/>
          <p:cNvSpPr txBox="1"/>
          <p:nvPr>
            <p:ph type="title"/>
          </p:nvPr>
        </p:nvSpPr>
        <p:spPr>
          <a:xfrm>
            <a:off x="387004" y="467306"/>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Need for Unlearning</a:t>
            </a:r>
            <a:endParaRPr sz="2500"/>
          </a:p>
        </p:txBody>
      </p:sp>
      <p:sp>
        <p:nvSpPr>
          <p:cNvPr id="2275" name="Google Shape;2275;p42"/>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276" name="Google Shape;2276;p42"/>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277" name="Google Shape;2277;p42"/>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78" name="Google Shape;2278;p42"/>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pic>
        <p:nvPicPr>
          <p:cNvPr id="2279" name="Google Shape;2279;p42"/>
          <p:cNvPicPr preferRelativeResize="0"/>
          <p:nvPr/>
        </p:nvPicPr>
        <p:blipFill>
          <a:blip r:embed="rId4">
            <a:alphaModFix/>
          </a:blip>
          <a:stretch>
            <a:fillRect/>
          </a:stretch>
        </p:blipFill>
        <p:spPr>
          <a:xfrm>
            <a:off x="4251375" y="1400037"/>
            <a:ext cx="460050" cy="460050"/>
          </a:xfrm>
          <a:prstGeom prst="rect">
            <a:avLst/>
          </a:prstGeom>
          <a:noFill/>
          <a:ln>
            <a:noFill/>
          </a:ln>
        </p:spPr>
      </p:pic>
      <p:pic>
        <p:nvPicPr>
          <p:cNvPr id="2280" name="Google Shape;2280;p42"/>
          <p:cNvPicPr preferRelativeResize="0"/>
          <p:nvPr/>
        </p:nvPicPr>
        <p:blipFill>
          <a:blip r:embed="rId5">
            <a:alphaModFix/>
          </a:blip>
          <a:stretch>
            <a:fillRect/>
          </a:stretch>
        </p:blipFill>
        <p:spPr>
          <a:xfrm>
            <a:off x="5455798" y="1060113"/>
            <a:ext cx="426600" cy="426600"/>
          </a:xfrm>
          <a:prstGeom prst="rect">
            <a:avLst/>
          </a:prstGeom>
          <a:noFill/>
          <a:ln>
            <a:noFill/>
          </a:ln>
        </p:spPr>
      </p:pic>
      <p:sp>
        <p:nvSpPr>
          <p:cNvPr id="2281" name="Google Shape;2281;p42"/>
          <p:cNvSpPr/>
          <p:nvPr/>
        </p:nvSpPr>
        <p:spPr>
          <a:xfrm>
            <a:off x="5433075"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82" name="Google Shape;2282;p42"/>
          <p:cNvSpPr/>
          <p:nvPr/>
        </p:nvSpPr>
        <p:spPr>
          <a:xfrm>
            <a:off x="5433112"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83" name="Google Shape;2283;p42"/>
          <p:cNvSpPr/>
          <p:nvPr/>
        </p:nvSpPr>
        <p:spPr>
          <a:xfrm>
            <a:off x="5433075"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84" name="Google Shape;2284;p42"/>
          <p:cNvSpPr/>
          <p:nvPr/>
        </p:nvSpPr>
        <p:spPr>
          <a:xfrm>
            <a:off x="5642433"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85" name="Google Shape;2285;p42"/>
          <p:cNvSpPr/>
          <p:nvPr/>
        </p:nvSpPr>
        <p:spPr>
          <a:xfrm>
            <a:off x="5642471"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86" name="Google Shape;2286;p42"/>
          <p:cNvSpPr/>
          <p:nvPr/>
        </p:nvSpPr>
        <p:spPr>
          <a:xfrm>
            <a:off x="5795320"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287" name="Google Shape;2287;p42"/>
          <p:cNvCxnSpPr>
            <a:stCxn id="2281" idx="6"/>
            <a:endCxn id="2284" idx="2"/>
          </p:cNvCxnSpPr>
          <p:nvPr/>
        </p:nvCxnSpPr>
        <p:spPr>
          <a:xfrm>
            <a:off x="5542875"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88" name="Google Shape;2288;p42"/>
          <p:cNvCxnSpPr>
            <a:stCxn id="2282" idx="6"/>
          </p:cNvCxnSpPr>
          <p:nvPr/>
        </p:nvCxnSpPr>
        <p:spPr>
          <a:xfrm>
            <a:off x="5542912"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89" name="Google Shape;2289;p42"/>
          <p:cNvCxnSpPr>
            <a:endCxn id="2284" idx="2"/>
          </p:cNvCxnSpPr>
          <p:nvPr/>
        </p:nvCxnSpPr>
        <p:spPr>
          <a:xfrm flipH="1" rot="10800000">
            <a:off x="5542833"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90" name="Google Shape;2290;p42"/>
          <p:cNvCxnSpPr>
            <a:stCxn id="2281" idx="6"/>
            <a:endCxn id="2285" idx="2"/>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91" name="Google Shape;2291;p42"/>
          <p:cNvCxnSpPr>
            <a:stCxn id="2281" idx="6"/>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292" name="Google Shape;2292;p42"/>
          <p:cNvCxnSpPr>
            <a:stCxn id="2285" idx="2"/>
            <a:endCxn id="2282" idx="6"/>
          </p:cNvCxnSpPr>
          <p:nvPr/>
        </p:nvCxnSpPr>
        <p:spPr>
          <a:xfrm rot="10800000">
            <a:off x="5542871"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93" name="Google Shape;2293;p42"/>
          <p:cNvCxnSpPr>
            <a:stCxn id="2283" idx="6"/>
            <a:endCxn id="2285" idx="2"/>
          </p:cNvCxnSpPr>
          <p:nvPr/>
        </p:nvCxnSpPr>
        <p:spPr>
          <a:xfrm flipH="1" rot="10800000">
            <a:off x="5542875"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94" name="Google Shape;2294;p42"/>
          <p:cNvCxnSpPr>
            <a:stCxn id="2283" idx="6"/>
          </p:cNvCxnSpPr>
          <p:nvPr/>
        </p:nvCxnSpPr>
        <p:spPr>
          <a:xfrm flipH="1" rot="10800000">
            <a:off x="5542875"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295" name="Google Shape;2295;p42"/>
          <p:cNvCxnSpPr>
            <a:stCxn id="2282" idx="6"/>
            <a:endCxn id="2284" idx="2"/>
          </p:cNvCxnSpPr>
          <p:nvPr/>
        </p:nvCxnSpPr>
        <p:spPr>
          <a:xfrm flipH="1" rot="10800000">
            <a:off x="5542912"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296" name="Google Shape;2296;p42"/>
          <p:cNvCxnSpPr>
            <a:stCxn id="2286" idx="2"/>
            <a:endCxn id="2284" idx="6"/>
          </p:cNvCxnSpPr>
          <p:nvPr/>
        </p:nvCxnSpPr>
        <p:spPr>
          <a:xfrm rot="10800000">
            <a:off x="5752120"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297" name="Google Shape;2297;p42"/>
          <p:cNvCxnSpPr>
            <a:stCxn id="2285" idx="6"/>
            <a:endCxn id="2286" idx="2"/>
          </p:cNvCxnSpPr>
          <p:nvPr/>
        </p:nvCxnSpPr>
        <p:spPr>
          <a:xfrm flipH="1" rot="10800000">
            <a:off x="5752271" y="1966708"/>
            <a:ext cx="42900" cy="106500"/>
          </a:xfrm>
          <a:prstGeom prst="straightConnector1">
            <a:avLst/>
          </a:prstGeom>
          <a:noFill/>
          <a:ln cap="flat" cmpd="sng" w="19050">
            <a:solidFill>
              <a:schemeClr val="dk1"/>
            </a:solidFill>
            <a:prstDash val="solid"/>
            <a:round/>
            <a:headEnd len="med" w="med" type="none"/>
            <a:tailEnd len="med" w="med" type="none"/>
          </a:ln>
        </p:spPr>
      </p:cxnSp>
      <p:cxnSp>
        <p:nvCxnSpPr>
          <p:cNvPr id="2298" name="Google Shape;2298;p42"/>
          <p:cNvCxnSpPr>
            <a:stCxn id="2279" idx="3"/>
            <a:endCxn id="2280" idx="1"/>
          </p:cNvCxnSpPr>
          <p:nvPr/>
        </p:nvCxnSpPr>
        <p:spPr>
          <a:xfrm flipH="1" rot="10800000">
            <a:off x="4711425" y="1273362"/>
            <a:ext cx="744300" cy="356700"/>
          </a:xfrm>
          <a:prstGeom prst="straightConnector1">
            <a:avLst/>
          </a:prstGeom>
          <a:noFill/>
          <a:ln cap="flat" cmpd="sng" w="9525">
            <a:solidFill>
              <a:schemeClr val="dk2"/>
            </a:solidFill>
            <a:prstDash val="solid"/>
            <a:round/>
            <a:headEnd len="med" w="med" type="none"/>
            <a:tailEnd len="med" w="med" type="triangle"/>
          </a:ln>
        </p:spPr>
      </p:cxnSp>
      <p:cxnSp>
        <p:nvCxnSpPr>
          <p:cNvPr id="2299" name="Google Shape;2299;p42"/>
          <p:cNvCxnSpPr>
            <a:stCxn id="2279" idx="3"/>
          </p:cNvCxnSpPr>
          <p:nvPr/>
        </p:nvCxnSpPr>
        <p:spPr>
          <a:xfrm>
            <a:off x="4711425" y="1630062"/>
            <a:ext cx="650700" cy="315300"/>
          </a:xfrm>
          <a:prstGeom prst="straightConnector1">
            <a:avLst/>
          </a:prstGeom>
          <a:noFill/>
          <a:ln cap="flat" cmpd="sng" w="9525">
            <a:solidFill>
              <a:schemeClr val="dk2"/>
            </a:solidFill>
            <a:prstDash val="solid"/>
            <a:round/>
            <a:headEnd len="med" w="med" type="none"/>
            <a:tailEnd len="med" w="med" type="triangle"/>
          </a:ln>
        </p:spPr>
      </p:cxnSp>
      <p:cxnSp>
        <p:nvCxnSpPr>
          <p:cNvPr id="2300" name="Google Shape;2300;p42"/>
          <p:cNvCxnSpPr/>
          <p:nvPr/>
        </p:nvCxnSpPr>
        <p:spPr>
          <a:xfrm>
            <a:off x="5973625" y="1945363"/>
            <a:ext cx="1097400" cy="0"/>
          </a:xfrm>
          <a:prstGeom prst="straightConnector1">
            <a:avLst/>
          </a:prstGeom>
          <a:noFill/>
          <a:ln cap="flat" cmpd="sng" w="9525">
            <a:solidFill>
              <a:schemeClr val="dk2"/>
            </a:solidFill>
            <a:prstDash val="solid"/>
            <a:round/>
            <a:headEnd len="med" w="med" type="none"/>
            <a:tailEnd len="med" w="med" type="triangle"/>
          </a:ln>
        </p:spPr>
      </p:cxnSp>
      <p:cxnSp>
        <p:nvCxnSpPr>
          <p:cNvPr id="2301" name="Google Shape;2301;p42"/>
          <p:cNvCxnSpPr/>
          <p:nvPr/>
        </p:nvCxnSpPr>
        <p:spPr>
          <a:xfrm>
            <a:off x="5973625" y="1273413"/>
            <a:ext cx="1097400" cy="0"/>
          </a:xfrm>
          <a:prstGeom prst="straightConnector1">
            <a:avLst/>
          </a:prstGeom>
          <a:noFill/>
          <a:ln cap="flat" cmpd="sng" w="9525">
            <a:solidFill>
              <a:schemeClr val="dk2"/>
            </a:solidFill>
            <a:prstDash val="solid"/>
            <a:round/>
            <a:headEnd len="med" w="med" type="none"/>
            <a:tailEnd len="med" w="med" type="triangle"/>
          </a:ln>
        </p:spPr>
      </p:cxnSp>
      <p:sp>
        <p:nvSpPr>
          <p:cNvPr id="2302" name="Google Shape;2302;p42"/>
          <p:cNvSpPr txBox="1"/>
          <p:nvPr>
            <p:ph idx="1" type="body"/>
          </p:nvPr>
        </p:nvSpPr>
        <p:spPr>
          <a:xfrm>
            <a:off x="6196975" y="1286888"/>
            <a:ext cx="650700" cy="6585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Erease data</a:t>
            </a:r>
            <a:endParaRPr sz="1400"/>
          </a:p>
        </p:txBody>
      </p:sp>
      <p:pic>
        <p:nvPicPr>
          <p:cNvPr id="2303" name="Google Shape;2303;p42"/>
          <p:cNvPicPr preferRelativeResize="0"/>
          <p:nvPr/>
        </p:nvPicPr>
        <p:blipFill>
          <a:blip r:embed="rId5">
            <a:alphaModFix/>
          </a:blip>
          <a:stretch>
            <a:fillRect/>
          </a:stretch>
        </p:blipFill>
        <p:spPr>
          <a:xfrm>
            <a:off x="7162248" y="1060113"/>
            <a:ext cx="426600" cy="426600"/>
          </a:xfrm>
          <a:prstGeom prst="rect">
            <a:avLst/>
          </a:prstGeom>
          <a:noFill/>
          <a:ln>
            <a:noFill/>
          </a:ln>
        </p:spPr>
      </p:pic>
      <p:sp>
        <p:nvSpPr>
          <p:cNvPr id="2304" name="Google Shape;2304;p42"/>
          <p:cNvSpPr/>
          <p:nvPr/>
        </p:nvSpPr>
        <p:spPr>
          <a:xfrm>
            <a:off x="7162250"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05" name="Google Shape;2305;p42"/>
          <p:cNvSpPr/>
          <p:nvPr/>
        </p:nvSpPr>
        <p:spPr>
          <a:xfrm>
            <a:off x="7162287"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06" name="Google Shape;2306;p42"/>
          <p:cNvSpPr/>
          <p:nvPr/>
        </p:nvSpPr>
        <p:spPr>
          <a:xfrm>
            <a:off x="7162250"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07" name="Google Shape;2307;p42"/>
          <p:cNvSpPr/>
          <p:nvPr/>
        </p:nvSpPr>
        <p:spPr>
          <a:xfrm>
            <a:off x="7371608"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08" name="Google Shape;2308;p42"/>
          <p:cNvSpPr/>
          <p:nvPr/>
        </p:nvSpPr>
        <p:spPr>
          <a:xfrm>
            <a:off x="7371646"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09" name="Google Shape;2309;p42"/>
          <p:cNvSpPr/>
          <p:nvPr/>
        </p:nvSpPr>
        <p:spPr>
          <a:xfrm>
            <a:off x="7524495"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310" name="Google Shape;2310;p42"/>
          <p:cNvCxnSpPr>
            <a:stCxn id="2304" idx="6"/>
            <a:endCxn id="2307" idx="2"/>
          </p:cNvCxnSpPr>
          <p:nvPr/>
        </p:nvCxnSpPr>
        <p:spPr>
          <a:xfrm>
            <a:off x="7272050"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11" name="Google Shape;2311;p42"/>
          <p:cNvCxnSpPr>
            <a:stCxn id="2305" idx="6"/>
          </p:cNvCxnSpPr>
          <p:nvPr/>
        </p:nvCxnSpPr>
        <p:spPr>
          <a:xfrm>
            <a:off x="7272087"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312" name="Google Shape;2312;p42"/>
          <p:cNvCxnSpPr>
            <a:endCxn id="2307" idx="2"/>
          </p:cNvCxnSpPr>
          <p:nvPr/>
        </p:nvCxnSpPr>
        <p:spPr>
          <a:xfrm flipH="1" rot="10800000">
            <a:off x="7272008"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13" name="Google Shape;2313;p42"/>
          <p:cNvCxnSpPr>
            <a:stCxn id="2304" idx="6"/>
            <a:endCxn id="2308" idx="2"/>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14" name="Google Shape;2314;p42"/>
          <p:cNvCxnSpPr>
            <a:stCxn id="2304" idx="6"/>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15" name="Google Shape;2315;p42"/>
          <p:cNvCxnSpPr>
            <a:stCxn id="2308" idx="2"/>
            <a:endCxn id="2305" idx="6"/>
          </p:cNvCxnSpPr>
          <p:nvPr/>
        </p:nvCxnSpPr>
        <p:spPr>
          <a:xfrm rot="10800000">
            <a:off x="7272046"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16" name="Google Shape;2316;p42"/>
          <p:cNvCxnSpPr>
            <a:stCxn id="2306" idx="6"/>
            <a:endCxn id="2308" idx="2"/>
          </p:cNvCxnSpPr>
          <p:nvPr/>
        </p:nvCxnSpPr>
        <p:spPr>
          <a:xfrm flipH="1" rot="10800000">
            <a:off x="7272050"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17" name="Google Shape;2317;p42"/>
          <p:cNvCxnSpPr>
            <a:stCxn id="2306" idx="6"/>
          </p:cNvCxnSpPr>
          <p:nvPr/>
        </p:nvCxnSpPr>
        <p:spPr>
          <a:xfrm flipH="1" rot="10800000">
            <a:off x="7272050"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318" name="Google Shape;2318;p42"/>
          <p:cNvCxnSpPr>
            <a:stCxn id="2305" idx="6"/>
            <a:endCxn id="2307" idx="2"/>
          </p:cNvCxnSpPr>
          <p:nvPr/>
        </p:nvCxnSpPr>
        <p:spPr>
          <a:xfrm flipH="1" rot="10800000">
            <a:off x="7272087"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19" name="Google Shape;2319;p42"/>
          <p:cNvCxnSpPr>
            <a:stCxn id="2309" idx="2"/>
            <a:endCxn id="2307" idx="6"/>
          </p:cNvCxnSpPr>
          <p:nvPr/>
        </p:nvCxnSpPr>
        <p:spPr>
          <a:xfrm rot="10800000">
            <a:off x="7481295"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320" name="Google Shape;2320;p42"/>
          <p:cNvCxnSpPr>
            <a:stCxn id="2308" idx="6"/>
            <a:endCxn id="2309" idx="2"/>
          </p:cNvCxnSpPr>
          <p:nvPr/>
        </p:nvCxnSpPr>
        <p:spPr>
          <a:xfrm flipH="1" rot="10800000">
            <a:off x="7481446" y="1966708"/>
            <a:ext cx="42900" cy="106500"/>
          </a:xfrm>
          <a:prstGeom prst="straightConnector1">
            <a:avLst/>
          </a:prstGeom>
          <a:noFill/>
          <a:ln cap="flat" cmpd="sng" w="19050">
            <a:solidFill>
              <a:schemeClr val="dk1"/>
            </a:solidFill>
            <a:prstDash val="solid"/>
            <a:round/>
            <a:headEnd len="med" w="med" type="none"/>
            <a:tailEnd len="med" w="med" type="none"/>
          </a:ln>
        </p:spPr>
      </p:cxnSp>
      <p:sp>
        <p:nvSpPr>
          <p:cNvPr id="2321" name="Google Shape;2321;p42"/>
          <p:cNvSpPr/>
          <p:nvPr/>
        </p:nvSpPr>
        <p:spPr>
          <a:xfrm>
            <a:off x="7216750" y="134918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2" name="Google Shape;2322;p42"/>
          <p:cNvSpPr/>
          <p:nvPr/>
        </p:nvSpPr>
        <p:spPr>
          <a:xfrm>
            <a:off x="7518650" y="134233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3" name="Google Shape;2323;p42"/>
          <p:cNvSpPr/>
          <p:nvPr/>
        </p:nvSpPr>
        <p:spPr>
          <a:xfrm>
            <a:off x="7491800" y="1357963"/>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4" name="Google Shape;2324;p42"/>
          <p:cNvSpPr/>
          <p:nvPr/>
        </p:nvSpPr>
        <p:spPr>
          <a:xfrm>
            <a:off x="7237750" y="1361870"/>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5" name="Google Shape;2325;p42"/>
          <p:cNvSpPr/>
          <p:nvPr/>
        </p:nvSpPr>
        <p:spPr>
          <a:xfrm>
            <a:off x="7264175" y="1372613"/>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6" name="Google Shape;2326;p42"/>
          <p:cNvSpPr/>
          <p:nvPr/>
        </p:nvSpPr>
        <p:spPr>
          <a:xfrm>
            <a:off x="7451750" y="1371645"/>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27" name="Google Shape;2327;p42"/>
          <p:cNvSpPr/>
          <p:nvPr/>
        </p:nvSpPr>
        <p:spPr>
          <a:xfrm>
            <a:off x="7302275" y="1382388"/>
            <a:ext cx="1569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2328" name="Google Shape;2328;p42"/>
          <p:cNvPicPr preferRelativeResize="0"/>
          <p:nvPr/>
        </p:nvPicPr>
        <p:blipFill>
          <a:blip r:embed="rId6">
            <a:alphaModFix/>
          </a:blip>
          <a:stretch>
            <a:fillRect/>
          </a:stretch>
        </p:blipFill>
        <p:spPr>
          <a:xfrm>
            <a:off x="7717347" y="1095059"/>
            <a:ext cx="356700" cy="356700"/>
          </a:xfrm>
          <a:prstGeom prst="rect">
            <a:avLst/>
          </a:prstGeom>
          <a:noFill/>
          <a:ln>
            <a:noFill/>
          </a:ln>
        </p:spPr>
      </p:pic>
      <p:pic>
        <p:nvPicPr>
          <p:cNvPr id="2329" name="Google Shape;2329;p42"/>
          <p:cNvPicPr preferRelativeResize="0"/>
          <p:nvPr/>
        </p:nvPicPr>
        <p:blipFill>
          <a:blip r:embed="rId7">
            <a:alphaModFix/>
          </a:blip>
          <a:stretch>
            <a:fillRect/>
          </a:stretch>
        </p:blipFill>
        <p:spPr>
          <a:xfrm>
            <a:off x="7717350" y="1788238"/>
            <a:ext cx="356700" cy="356700"/>
          </a:xfrm>
          <a:prstGeom prst="rect">
            <a:avLst/>
          </a:prstGeom>
          <a:noFill/>
          <a:ln>
            <a:noFill/>
          </a:ln>
        </p:spPr>
      </p:pic>
      <p:sp>
        <p:nvSpPr>
          <p:cNvPr id="2330" name="Google Shape;2330;p42"/>
          <p:cNvSpPr txBox="1"/>
          <p:nvPr>
            <p:ph idx="1" type="body"/>
          </p:nvPr>
        </p:nvSpPr>
        <p:spPr>
          <a:xfrm>
            <a:off x="387175" y="11802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Right to be forgotten</a:t>
            </a:r>
            <a:r>
              <a:rPr lang="de" sz="1000"/>
              <a:t>[1-3,8,9,12,16,22]</a:t>
            </a:r>
            <a:r>
              <a:rPr b="1" lang="de" sz="1600"/>
              <a:t>:</a:t>
            </a:r>
            <a:endParaRPr b="1" sz="1600"/>
          </a:p>
          <a:p>
            <a:pPr indent="0" lvl="0" marL="457200" rtl="0" algn="l">
              <a:lnSpc>
                <a:spcPct val="120000"/>
              </a:lnSpc>
              <a:spcBef>
                <a:spcPts val="0"/>
              </a:spcBef>
              <a:spcAft>
                <a:spcPts val="0"/>
              </a:spcAft>
              <a:buNone/>
            </a:pPr>
            <a:r>
              <a:rPr lang="de" sz="1600"/>
              <a:t>GDPR, California Consumer Privacy Act</a:t>
            </a:r>
            <a:endParaRPr sz="1600"/>
          </a:p>
        </p:txBody>
      </p:sp>
      <p:sp>
        <p:nvSpPr>
          <p:cNvPr id="2331" name="Google Shape;2331;p42"/>
          <p:cNvSpPr txBox="1"/>
          <p:nvPr>
            <p:ph idx="1" type="body"/>
          </p:nvPr>
        </p:nvSpPr>
        <p:spPr>
          <a:xfrm>
            <a:off x="387175" y="233907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Security</a:t>
            </a:r>
            <a:r>
              <a:rPr lang="de" sz="1000"/>
              <a:t>[1,21,22]</a:t>
            </a:r>
            <a:r>
              <a:rPr b="1" lang="de" sz="1600"/>
              <a:t>:</a:t>
            </a:r>
            <a:endParaRPr b="1" sz="1600"/>
          </a:p>
          <a:p>
            <a:pPr indent="0" lvl="0" marL="457200" rtl="0" algn="l">
              <a:lnSpc>
                <a:spcPct val="120000"/>
              </a:lnSpc>
              <a:spcBef>
                <a:spcPts val="0"/>
              </a:spcBef>
              <a:spcAft>
                <a:spcPts val="0"/>
              </a:spcAft>
              <a:buNone/>
            </a:pPr>
            <a:r>
              <a:rPr lang="de" sz="1600"/>
              <a:t>To avoid poisoning, adversarial and </a:t>
            </a:r>
            <a:r>
              <a:rPr lang="de" sz="1600"/>
              <a:t>membership</a:t>
            </a:r>
            <a:r>
              <a:rPr lang="de" sz="1600"/>
              <a:t> inference attacks.</a:t>
            </a:r>
            <a:endParaRPr sz="1600"/>
          </a:p>
        </p:txBody>
      </p:sp>
      <p:sp>
        <p:nvSpPr>
          <p:cNvPr id="2332" name="Google Shape;2332;p42"/>
          <p:cNvSpPr txBox="1"/>
          <p:nvPr>
            <p:ph idx="1" type="body"/>
          </p:nvPr>
        </p:nvSpPr>
        <p:spPr>
          <a:xfrm>
            <a:off x="387175" y="34979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Usability</a:t>
            </a:r>
            <a:r>
              <a:rPr lang="de" sz="1000"/>
              <a:t>[1,16,22]</a:t>
            </a:r>
            <a:r>
              <a:rPr b="1" lang="de" sz="1600"/>
              <a:t>:</a:t>
            </a:r>
            <a:endParaRPr b="1" sz="1600"/>
          </a:p>
          <a:p>
            <a:pPr indent="0" lvl="0" marL="457200" rtl="0" algn="l">
              <a:lnSpc>
                <a:spcPct val="120000"/>
              </a:lnSpc>
              <a:spcBef>
                <a:spcPts val="0"/>
              </a:spcBef>
              <a:spcAft>
                <a:spcPts val="0"/>
              </a:spcAft>
              <a:buNone/>
            </a:pPr>
            <a:r>
              <a:rPr lang="de" sz="1600"/>
              <a:t>Stop getting recommendations for some products</a:t>
            </a:r>
            <a:endParaRPr sz="1600"/>
          </a:p>
        </p:txBody>
      </p:sp>
      <p:pic>
        <p:nvPicPr>
          <p:cNvPr id="2333" name="Google Shape;2333;p42"/>
          <p:cNvPicPr preferRelativeResize="0"/>
          <p:nvPr/>
        </p:nvPicPr>
        <p:blipFill>
          <a:blip r:embed="rId8">
            <a:alphaModFix/>
          </a:blip>
          <a:stretch>
            <a:fillRect/>
          </a:stretch>
        </p:blipFill>
        <p:spPr>
          <a:xfrm>
            <a:off x="4208462" y="2569828"/>
            <a:ext cx="727075" cy="524734"/>
          </a:xfrm>
          <a:prstGeom prst="rect">
            <a:avLst/>
          </a:prstGeom>
          <a:noFill/>
          <a:ln>
            <a:noFill/>
          </a:ln>
        </p:spPr>
      </p:pic>
      <p:sp>
        <p:nvSpPr>
          <p:cNvPr id="2334" name="Google Shape;2334;p42"/>
          <p:cNvSpPr/>
          <p:nvPr/>
        </p:nvSpPr>
        <p:spPr>
          <a:xfrm>
            <a:off x="4251370" y="2820890"/>
            <a:ext cx="645000" cy="109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335" name="Google Shape;2335;p42"/>
          <p:cNvCxnSpPr/>
          <p:nvPr/>
        </p:nvCxnSpPr>
        <p:spPr>
          <a:xfrm>
            <a:off x="4986200" y="2820887"/>
            <a:ext cx="656700" cy="0"/>
          </a:xfrm>
          <a:prstGeom prst="straightConnector1">
            <a:avLst/>
          </a:prstGeom>
          <a:noFill/>
          <a:ln cap="flat" cmpd="sng" w="9525">
            <a:solidFill>
              <a:schemeClr val="dk2"/>
            </a:solidFill>
            <a:prstDash val="solid"/>
            <a:round/>
            <a:headEnd len="med" w="med" type="none"/>
            <a:tailEnd len="med" w="med" type="triangle"/>
          </a:ln>
        </p:spPr>
      </p:cxnSp>
      <p:sp>
        <p:nvSpPr>
          <p:cNvPr id="2336" name="Google Shape;2336;p42"/>
          <p:cNvSpPr/>
          <p:nvPr/>
        </p:nvSpPr>
        <p:spPr>
          <a:xfrm>
            <a:off x="5693550" y="256401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37" name="Google Shape;2337;p42"/>
          <p:cNvSpPr/>
          <p:nvPr/>
        </p:nvSpPr>
        <p:spPr>
          <a:xfrm>
            <a:off x="5693587" y="277729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38" name="Google Shape;2338;p42"/>
          <p:cNvSpPr/>
          <p:nvPr/>
        </p:nvSpPr>
        <p:spPr>
          <a:xfrm>
            <a:off x="5693550" y="29905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39" name="Google Shape;2339;p42"/>
          <p:cNvSpPr/>
          <p:nvPr/>
        </p:nvSpPr>
        <p:spPr>
          <a:xfrm>
            <a:off x="5902908" y="2670646"/>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40" name="Google Shape;2340;p42"/>
          <p:cNvSpPr/>
          <p:nvPr/>
        </p:nvSpPr>
        <p:spPr>
          <a:xfrm>
            <a:off x="5902946" y="2883921"/>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41" name="Google Shape;2341;p42"/>
          <p:cNvSpPr/>
          <p:nvPr/>
        </p:nvSpPr>
        <p:spPr>
          <a:xfrm>
            <a:off x="6055795" y="277729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342" name="Google Shape;2342;p42"/>
          <p:cNvCxnSpPr>
            <a:stCxn id="2336" idx="6"/>
            <a:endCxn id="2339" idx="2"/>
          </p:cNvCxnSpPr>
          <p:nvPr/>
        </p:nvCxnSpPr>
        <p:spPr>
          <a:xfrm>
            <a:off x="5803350" y="261891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43" name="Google Shape;2343;p42"/>
          <p:cNvCxnSpPr>
            <a:stCxn id="2337" idx="6"/>
          </p:cNvCxnSpPr>
          <p:nvPr/>
        </p:nvCxnSpPr>
        <p:spPr>
          <a:xfrm>
            <a:off x="5803387" y="2832193"/>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344" name="Google Shape;2344;p42"/>
          <p:cNvCxnSpPr>
            <a:endCxn id="2339" idx="2"/>
          </p:cNvCxnSpPr>
          <p:nvPr/>
        </p:nvCxnSpPr>
        <p:spPr>
          <a:xfrm flipH="1" rot="10800000">
            <a:off x="5803308" y="2725546"/>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45" name="Google Shape;2345;p42"/>
          <p:cNvCxnSpPr>
            <a:stCxn id="2336" idx="6"/>
            <a:endCxn id="2340" idx="2"/>
          </p:cNvCxnSpPr>
          <p:nvPr/>
        </p:nvCxnSpPr>
        <p:spPr>
          <a:xfrm>
            <a:off x="5803350" y="2618918"/>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46" name="Google Shape;2346;p42"/>
          <p:cNvCxnSpPr>
            <a:stCxn id="2336" idx="6"/>
          </p:cNvCxnSpPr>
          <p:nvPr/>
        </p:nvCxnSpPr>
        <p:spPr>
          <a:xfrm>
            <a:off x="5803350" y="2618918"/>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347" name="Google Shape;2347;p42"/>
          <p:cNvCxnSpPr>
            <a:stCxn id="2340" idx="2"/>
            <a:endCxn id="2337" idx="6"/>
          </p:cNvCxnSpPr>
          <p:nvPr/>
        </p:nvCxnSpPr>
        <p:spPr>
          <a:xfrm rot="10800000">
            <a:off x="5803346" y="2832321"/>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48" name="Google Shape;2348;p42"/>
          <p:cNvCxnSpPr>
            <a:stCxn id="2338" idx="6"/>
            <a:endCxn id="2340" idx="2"/>
          </p:cNvCxnSpPr>
          <p:nvPr/>
        </p:nvCxnSpPr>
        <p:spPr>
          <a:xfrm flipH="1" rot="10800000">
            <a:off x="5803350" y="29386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349" name="Google Shape;2349;p42"/>
          <p:cNvCxnSpPr>
            <a:stCxn id="2338" idx="6"/>
          </p:cNvCxnSpPr>
          <p:nvPr/>
        </p:nvCxnSpPr>
        <p:spPr>
          <a:xfrm flipH="1" rot="10800000">
            <a:off x="5803350" y="29386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350" name="Google Shape;2350;p42"/>
          <p:cNvCxnSpPr>
            <a:stCxn id="2337" idx="6"/>
            <a:endCxn id="2339" idx="2"/>
          </p:cNvCxnSpPr>
          <p:nvPr/>
        </p:nvCxnSpPr>
        <p:spPr>
          <a:xfrm flipH="1" rot="10800000">
            <a:off x="5803387" y="2725693"/>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351" name="Google Shape;2351;p42"/>
          <p:cNvCxnSpPr>
            <a:stCxn id="2341" idx="2"/>
            <a:endCxn id="2339" idx="6"/>
          </p:cNvCxnSpPr>
          <p:nvPr/>
        </p:nvCxnSpPr>
        <p:spPr>
          <a:xfrm rot="10800000">
            <a:off x="6012595" y="2725693"/>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352" name="Google Shape;2352;p42"/>
          <p:cNvCxnSpPr>
            <a:stCxn id="2340" idx="6"/>
            <a:endCxn id="2341" idx="2"/>
          </p:cNvCxnSpPr>
          <p:nvPr/>
        </p:nvCxnSpPr>
        <p:spPr>
          <a:xfrm flipH="1" rot="10800000">
            <a:off x="6012746" y="2832321"/>
            <a:ext cx="42900" cy="106500"/>
          </a:xfrm>
          <a:prstGeom prst="straightConnector1">
            <a:avLst/>
          </a:prstGeom>
          <a:noFill/>
          <a:ln cap="flat" cmpd="sng" w="19050">
            <a:solidFill>
              <a:schemeClr val="dk1"/>
            </a:solidFill>
            <a:prstDash val="solid"/>
            <a:round/>
            <a:headEnd len="med" w="med" type="none"/>
            <a:tailEnd len="med" w="med" type="none"/>
          </a:ln>
        </p:spPr>
      </p:cxnSp>
      <p:pic>
        <p:nvPicPr>
          <p:cNvPr id="2353" name="Google Shape;2353;p42"/>
          <p:cNvPicPr preferRelativeResize="0"/>
          <p:nvPr/>
        </p:nvPicPr>
        <p:blipFill>
          <a:blip r:embed="rId7">
            <a:alphaModFix/>
          </a:blip>
          <a:stretch>
            <a:fillRect/>
          </a:stretch>
        </p:blipFill>
        <p:spPr>
          <a:xfrm>
            <a:off x="5747300" y="2688163"/>
            <a:ext cx="265450" cy="265450"/>
          </a:xfrm>
          <a:prstGeom prst="rect">
            <a:avLst/>
          </a:prstGeom>
          <a:noFill/>
          <a:ln>
            <a:noFill/>
          </a:ln>
        </p:spPr>
      </p:pic>
      <p:sp>
        <p:nvSpPr>
          <p:cNvPr id="2354" name="Google Shape;2354;p42"/>
          <p:cNvSpPr txBox="1"/>
          <p:nvPr>
            <p:ph idx="1" type="body"/>
          </p:nvPr>
        </p:nvSpPr>
        <p:spPr>
          <a:xfrm>
            <a:off x="6298938" y="2429013"/>
            <a:ext cx="650700" cy="4266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Unlearn</a:t>
            </a:r>
            <a:endParaRPr sz="1400"/>
          </a:p>
        </p:txBody>
      </p:sp>
      <p:pic>
        <p:nvPicPr>
          <p:cNvPr id="2355" name="Google Shape;2355;p42"/>
          <p:cNvPicPr preferRelativeResize="0"/>
          <p:nvPr/>
        </p:nvPicPr>
        <p:blipFill rotWithShape="1">
          <a:blip r:embed="rId8">
            <a:alphaModFix/>
          </a:blip>
          <a:srcRect b="18706" l="0" r="0" t="44068"/>
          <a:stretch/>
        </p:blipFill>
        <p:spPr>
          <a:xfrm>
            <a:off x="6936163" y="2574487"/>
            <a:ext cx="727099" cy="195350"/>
          </a:xfrm>
          <a:prstGeom prst="rect">
            <a:avLst/>
          </a:prstGeom>
          <a:noFill/>
          <a:ln>
            <a:noFill/>
          </a:ln>
        </p:spPr>
      </p:pic>
      <p:sp>
        <p:nvSpPr>
          <p:cNvPr id="2356" name="Google Shape;2356;p42"/>
          <p:cNvSpPr/>
          <p:nvPr/>
        </p:nvSpPr>
        <p:spPr>
          <a:xfrm>
            <a:off x="6979083" y="2594290"/>
            <a:ext cx="645000" cy="109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357" name="Google Shape;2357;p42"/>
          <p:cNvCxnSpPr/>
          <p:nvPr/>
        </p:nvCxnSpPr>
        <p:spPr>
          <a:xfrm>
            <a:off x="6208650" y="2820887"/>
            <a:ext cx="1701900" cy="0"/>
          </a:xfrm>
          <a:prstGeom prst="straightConnector1">
            <a:avLst/>
          </a:prstGeom>
          <a:noFill/>
          <a:ln cap="flat" cmpd="sng" w="9525">
            <a:solidFill>
              <a:schemeClr val="dk2"/>
            </a:solidFill>
            <a:prstDash val="solid"/>
            <a:round/>
            <a:headEnd len="med" w="med" type="none"/>
            <a:tailEnd len="med" w="med" type="triangle"/>
          </a:ln>
        </p:spPr>
      </p:cxnSp>
      <p:sp>
        <p:nvSpPr>
          <p:cNvPr id="2358" name="Google Shape;2358;p42"/>
          <p:cNvSpPr/>
          <p:nvPr/>
        </p:nvSpPr>
        <p:spPr>
          <a:xfrm>
            <a:off x="7914625" y="25527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59" name="Google Shape;2359;p42"/>
          <p:cNvSpPr/>
          <p:nvPr/>
        </p:nvSpPr>
        <p:spPr>
          <a:xfrm>
            <a:off x="7914662" y="27659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60" name="Google Shape;2360;p42"/>
          <p:cNvSpPr/>
          <p:nvPr/>
        </p:nvSpPr>
        <p:spPr>
          <a:xfrm>
            <a:off x="7914725" y="2979242"/>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61" name="Google Shape;2361;p42"/>
          <p:cNvSpPr/>
          <p:nvPr/>
        </p:nvSpPr>
        <p:spPr>
          <a:xfrm>
            <a:off x="8124021" y="276598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62" name="Google Shape;2362;p42"/>
          <p:cNvSpPr/>
          <p:nvPr/>
        </p:nvSpPr>
        <p:spPr>
          <a:xfrm>
            <a:off x="8276870" y="27659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363" name="Google Shape;2363;p42"/>
          <p:cNvCxnSpPr>
            <a:stCxn id="2359" idx="6"/>
            <a:endCxn id="2361" idx="2"/>
          </p:cNvCxnSpPr>
          <p:nvPr/>
        </p:nvCxnSpPr>
        <p:spPr>
          <a:xfrm>
            <a:off x="8024462" y="2820880"/>
            <a:ext cx="99600" cy="0"/>
          </a:xfrm>
          <a:prstGeom prst="straightConnector1">
            <a:avLst/>
          </a:prstGeom>
          <a:noFill/>
          <a:ln cap="flat" cmpd="sng" w="19050">
            <a:solidFill>
              <a:schemeClr val="dk1"/>
            </a:solidFill>
            <a:prstDash val="solid"/>
            <a:round/>
            <a:headEnd len="med" w="med" type="none"/>
            <a:tailEnd len="med" w="med" type="none"/>
          </a:ln>
        </p:spPr>
      </p:cxnSp>
      <p:cxnSp>
        <p:nvCxnSpPr>
          <p:cNvPr id="2364" name="Google Shape;2364;p42"/>
          <p:cNvCxnSpPr>
            <a:stCxn id="2358" idx="6"/>
            <a:endCxn id="2361" idx="2"/>
          </p:cNvCxnSpPr>
          <p:nvPr/>
        </p:nvCxnSpPr>
        <p:spPr>
          <a:xfrm>
            <a:off x="8024425" y="2607605"/>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365" name="Google Shape;2365;p42"/>
          <p:cNvCxnSpPr>
            <a:stCxn id="2361" idx="2"/>
            <a:endCxn id="2359" idx="6"/>
          </p:cNvCxnSpPr>
          <p:nvPr/>
        </p:nvCxnSpPr>
        <p:spPr>
          <a:xfrm rot="10800000">
            <a:off x="8024421" y="2820883"/>
            <a:ext cx="99600" cy="0"/>
          </a:xfrm>
          <a:prstGeom prst="straightConnector1">
            <a:avLst/>
          </a:prstGeom>
          <a:noFill/>
          <a:ln cap="flat" cmpd="sng" w="19050">
            <a:solidFill>
              <a:schemeClr val="dk1"/>
            </a:solidFill>
            <a:prstDash val="solid"/>
            <a:round/>
            <a:headEnd len="med" w="med" type="none"/>
            <a:tailEnd len="med" w="med" type="none"/>
          </a:ln>
        </p:spPr>
      </p:cxnSp>
      <p:cxnSp>
        <p:nvCxnSpPr>
          <p:cNvPr id="2366" name="Google Shape;2366;p42"/>
          <p:cNvCxnSpPr>
            <a:stCxn id="2360" idx="6"/>
            <a:endCxn id="2361" idx="2"/>
          </p:cNvCxnSpPr>
          <p:nvPr/>
        </p:nvCxnSpPr>
        <p:spPr>
          <a:xfrm flipH="1" rot="10800000">
            <a:off x="8024525" y="2820842"/>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367" name="Google Shape;2367;p42"/>
          <p:cNvCxnSpPr>
            <a:stCxn id="2360" idx="6"/>
            <a:endCxn id="2361" idx="2"/>
          </p:cNvCxnSpPr>
          <p:nvPr/>
        </p:nvCxnSpPr>
        <p:spPr>
          <a:xfrm flipH="1" rot="10800000">
            <a:off x="8024525" y="2820842"/>
            <a:ext cx="99600" cy="213300"/>
          </a:xfrm>
          <a:prstGeom prst="straightConnector1">
            <a:avLst/>
          </a:prstGeom>
          <a:noFill/>
          <a:ln cap="flat" cmpd="sng" w="19050">
            <a:solidFill>
              <a:schemeClr val="dk1"/>
            </a:solidFill>
            <a:prstDash val="solid"/>
            <a:round/>
            <a:headEnd len="med" w="med" type="none"/>
            <a:tailEnd len="med" w="med" type="none"/>
          </a:ln>
        </p:spPr>
      </p:cxnSp>
      <p:cxnSp>
        <p:nvCxnSpPr>
          <p:cNvPr id="2368" name="Google Shape;2368;p42"/>
          <p:cNvCxnSpPr>
            <a:stCxn id="2361" idx="6"/>
            <a:endCxn id="2362" idx="2"/>
          </p:cNvCxnSpPr>
          <p:nvPr/>
        </p:nvCxnSpPr>
        <p:spPr>
          <a:xfrm>
            <a:off x="8233821" y="2820883"/>
            <a:ext cx="42900" cy="0"/>
          </a:xfrm>
          <a:prstGeom prst="straightConnector1">
            <a:avLst/>
          </a:prstGeom>
          <a:noFill/>
          <a:ln cap="flat" cmpd="sng" w="19050">
            <a:solidFill>
              <a:schemeClr val="dk1"/>
            </a:solidFill>
            <a:prstDash val="solid"/>
            <a:round/>
            <a:headEnd len="med" w="med" type="none"/>
            <a:tailEnd len="med" w="med" type="none"/>
          </a:ln>
        </p:spPr>
      </p:cxnSp>
      <p:pic>
        <p:nvPicPr>
          <p:cNvPr id="2369" name="Google Shape;2369;p42"/>
          <p:cNvPicPr preferRelativeResize="0"/>
          <p:nvPr/>
        </p:nvPicPr>
        <p:blipFill>
          <a:blip r:embed="rId6">
            <a:alphaModFix/>
          </a:blip>
          <a:stretch>
            <a:fillRect/>
          </a:stretch>
        </p:blipFill>
        <p:spPr>
          <a:xfrm>
            <a:off x="8429722" y="2642534"/>
            <a:ext cx="356700" cy="356700"/>
          </a:xfrm>
          <a:prstGeom prst="rect">
            <a:avLst/>
          </a:prstGeom>
          <a:noFill/>
          <a:ln>
            <a:noFill/>
          </a:ln>
        </p:spPr>
      </p:pic>
      <p:pic>
        <p:nvPicPr>
          <p:cNvPr id="2370" name="Google Shape;2370;p42"/>
          <p:cNvPicPr preferRelativeResize="0"/>
          <p:nvPr/>
        </p:nvPicPr>
        <p:blipFill>
          <a:blip r:embed="rId9">
            <a:alphaModFix/>
          </a:blip>
          <a:stretch>
            <a:fillRect/>
          </a:stretch>
        </p:blipFill>
        <p:spPr>
          <a:xfrm>
            <a:off x="4253075" y="3377750"/>
            <a:ext cx="381000" cy="381000"/>
          </a:xfrm>
          <a:prstGeom prst="rect">
            <a:avLst/>
          </a:prstGeom>
          <a:noFill/>
          <a:ln>
            <a:noFill/>
          </a:ln>
        </p:spPr>
      </p:pic>
      <p:pic>
        <p:nvPicPr>
          <p:cNvPr id="2371" name="Google Shape;2371;p42"/>
          <p:cNvPicPr preferRelativeResize="0"/>
          <p:nvPr/>
        </p:nvPicPr>
        <p:blipFill>
          <a:blip r:embed="rId10">
            <a:alphaModFix/>
          </a:blip>
          <a:stretch>
            <a:fillRect/>
          </a:stretch>
        </p:blipFill>
        <p:spPr>
          <a:xfrm>
            <a:off x="4208450" y="3798600"/>
            <a:ext cx="356700" cy="356700"/>
          </a:xfrm>
          <a:prstGeom prst="rect">
            <a:avLst/>
          </a:prstGeom>
          <a:noFill/>
          <a:ln>
            <a:noFill/>
          </a:ln>
        </p:spPr>
      </p:pic>
      <p:pic>
        <p:nvPicPr>
          <p:cNvPr id="2372" name="Google Shape;2372;p42"/>
          <p:cNvPicPr preferRelativeResize="0"/>
          <p:nvPr/>
        </p:nvPicPr>
        <p:blipFill>
          <a:blip r:embed="rId11">
            <a:alphaModFix/>
          </a:blip>
          <a:stretch>
            <a:fillRect/>
          </a:stretch>
        </p:blipFill>
        <p:spPr>
          <a:xfrm>
            <a:off x="4208450" y="4151550"/>
            <a:ext cx="356700" cy="356700"/>
          </a:xfrm>
          <a:prstGeom prst="rect">
            <a:avLst/>
          </a:prstGeom>
          <a:noFill/>
          <a:ln>
            <a:noFill/>
          </a:ln>
        </p:spPr>
      </p:pic>
      <p:pic>
        <p:nvPicPr>
          <p:cNvPr id="2373" name="Google Shape;2373;p42"/>
          <p:cNvPicPr preferRelativeResize="0"/>
          <p:nvPr/>
        </p:nvPicPr>
        <p:blipFill>
          <a:blip r:embed="rId12">
            <a:alphaModFix/>
          </a:blip>
          <a:stretch>
            <a:fillRect/>
          </a:stretch>
        </p:blipFill>
        <p:spPr>
          <a:xfrm>
            <a:off x="4208442" y="4573525"/>
            <a:ext cx="356700" cy="356709"/>
          </a:xfrm>
          <a:prstGeom prst="rect">
            <a:avLst/>
          </a:prstGeom>
          <a:noFill/>
          <a:ln>
            <a:noFill/>
          </a:ln>
        </p:spPr>
      </p:pic>
      <p:sp>
        <p:nvSpPr>
          <p:cNvPr id="2374" name="Google Shape;2374;p42"/>
          <p:cNvSpPr/>
          <p:nvPr/>
        </p:nvSpPr>
        <p:spPr>
          <a:xfrm>
            <a:off x="5338963" y="3806300"/>
            <a:ext cx="1508700" cy="5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375" name="Google Shape;2375;p42"/>
          <p:cNvSpPr txBox="1"/>
          <p:nvPr>
            <p:ph idx="1" type="body"/>
          </p:nvPr>
        </p:nvSpPr>
        <p:spPr>
          <a:xfrm>
            <a:off x="5451950" y="3925300"/>
            <a:ext cx="1259700" cy="3153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Recommendation System</a:t>
            </a:r>
            <a:endParaRPr sz="1400"/>
          </a:p>
        </p:txBody>
      </p:sp>
      <p:cxnSp>
        <p:nvCxnSpPr>
          <p:cNvPr id="2376" name="Google Shape;2376;p42"/>
          <p:cNvCxnSpPr>
            <a:stCxn id="2370" idx="3"/>
            <a:endCxn id="2374" idx="1"/>
          </p:cNvCxnSpPr>
          <p:nvPr/>
        </p:nvCxnSpPr>
        <p:spPr>
          <a:xfrm>
            <a:off x="4634075" y="3568250"/>
            <a:ext cx="705000" cy="518100"/>
          </a:xfrm>
          <a:prstGeom prst="straightConnector1">
            <a:avLst/>
          </a:prstGeom>
          <a:noFill/>
          <a:ln cap="flat" cmpd="sng" w="9525">
            <a:solidFill>
              <a:schemeClr val="dk2"/>
            </a:solidFill>
            <a:prstDash val="solid"/>
            <a:round/>
            <a:headEnd len="med" w="med" type="none"/>
            <a:tailEnd len="med" w="med" type="none"/>
          </a:ln>
        </p:spPr>
      </p:cxnSp>
      <p:cxnSp>
        <p:nvCxnSpPr>
          <p:cNvPr id="2377" name="Google Shape;2377;p42"/>
          <p:cNvCxnSpPr>
            <a:stCxn id="2378" idx="3"/>
            <a:endCxn id="2374" idx="1"/>
          </p:cNvCxnSpPr>
          <p:nvPr/>
        </p:nvCxnSpPr>
        <p:spPr>
          <a:xfrm>
            <a:off x="4588963" y="3977000"/>
            <a:ext cx="750000" cy="109200"/>
          </a:xfrm>
          <a:prstGeom prst="straightConnector1">
            <a:avLst/>
          </a:prstGeom>
          <a:noFill/>
          <a:ln cap="flat" cmpd="sng" w="9525">
            <a:solidFill>
              <a:schemeClr val="dk2"/>
            </a:solidFill>
            <a:prstDash val="solid"/>
            <a:round/>
            <a:headEnd len="med" w="med" type="none"/>
            <a:tailEnd len="med" w="med" type="none"/>
          </a:ln>
        </p:spPr>
      </p:cxnSp>
      <p:cxnSp>
        <p:nvCxnSpPr>
          <p:cNvPr id="2379" name="Google Shape;2379;p42"/>
          <p:cNvCxnSpPr>
            <a:stCxn id="2372" idx="3"/>
            <a:endCxn id="2374" idx="1"/>
          </p:cNvCxnSpPr>
          <p:nvPr/>
        </p:nvCxnSpPr>
        <p:spPr>
          <a:xfrm flipH="1" rot="10800000">
            <a:off x="4565150" y="4086300"/>
            <a:ext cx="773700" cy="243600"/>
          </a:xfrm>
          <a:prstGeom prst="straightConnector1">
            <a:avLst/>
          </a:prstGeom>
          <a:noFill/>
          <a:ln cap="flat" cmpd="sng" w="9525">
            <a:solidFill>
              <a:schemeClr val="dk2"/>
            </a:solidFill>
            <a:prstDash val="solid"/>
            <a:round/>
            <a:headEnd len="med" w="med" type="none"/>
            <a:tailEnd len="med" w="med" type="none"/>
          </a:ln>
        </p:spPr>
      </p:cxnSp>
      <p:cxnSp>
        <p:nvCxnSpPr>
          <p:cNvPr id="2380" name="Google Shape;2380;p42"/>
          <p:cNvCxnSpPr>
            <a:endCxn id="2374" idx="1"/>
          </p:cNvCxnSpPr>
          <p:nvPr/>
        </p:nvCxnSpPr>
        <p:spPr>
          <a:xfrm flipH="1" rot="10800000">
            <a:off x="4660663" y="4086200"/>
            <a:ext cx="678300" cy="662700"/>
          </a:xfrm>
          <a:prstGeom prst="straightConnector1">
            <a:avLst/>
          </a:prstGeom>
          <a:noFill/>
          <a:ln cap="flat" cmpd="sng" w="9525">
            <a:solidFill>
              <a:schemeClr val="dk2"/>
            </a:solidFill>
            <a:prstDash val="solid"/>
            <a:round/>
            <a:headEnd len="med" w="med" type="none"/>
            <a:tailEnd len="med" w="med" type="none"/>
          </a:ln>
        </p:spPr>
      </p:cxnSp>
      <p:cxnSp>
        <p:nvCxnSpPr>
          <p:cNvPr id="2381" name="Google Shape;2381;p42"/>
          <p:cNvCxnSpPr>
            <a:stCxn id="2374" idx="3"/>
            <a:endCxn id="2382" idx="1"/>
          </p:cNvCxnSpPr>
          <p:nvPr/>
        </p:nvCxnSpPr>
        <p:spPr>
          <a:xfrm flipH="1" rot="10800000">
            <a:off x="6847663" y="4070900"/>
            <a:ext cx="810900" cy="15300"/>
          </a:xfrm>
          <a:prstGeom prst="straightConnector1">
            <a:avLst/>
          </a:prstGeom>
          <a:noFill/>
          <a:ln cap="flat" cmpd="sng" w="9525">
            <a:solidFill>
              <a:schemeClr val="dk2"/>
            </a:solidFill>
            <a:prstDash val="solid"/>
            <a:round/>
            <a:headEnd len="med" w="med" type="none"/>
            <a:tailEnd len="med" w="med" type="triangle"/>
          </a:ln>
        </p:spPr>
      </p:cxnSp>
      <p:pic>
        <p:nvPicPr>
          <p:cNvPr id="2383" name="Google Shape;2383;p42"/>
          <p:cNvPicPr preferRelativeResize="0"/>
          <p:nvPr/>
        </p:nvPicPr>
        <p:blipFill>
          <a:blip r:embed="rId13">
            <a:alphaModFix/>
          </a:blip>
          <a:stretch>
            <a:fillRect/>
          </a:stretch>
        </p:blipFill>
        <p:spPr>
          <a:xfrm>
            <a:off x="8112600" y="3877200"/>
            <a:ext cx="381000" cy="381000"/>
          </a:xfrm>
          <a:prstGeom prst="rect">
            <a:avLst/>
          </a:prstGeom>
          <a:noFill/>
          <a:ln>
            <a:noFill/>
          </a:ln>
        </p:spPr>
      </p:pic>
      <p:pic>
        <p:nvPicPr>
          <p:cNvPr id="2382" name="Google Shape;2382;p42"/>
          <p:cNvPicPr preferRelativeResize="0"/>
          <p:nvPr/>
        </p:nvPicPr>
        <p:blipFill>
          <a:blip r:embed="rId14">
            <a:alphaModFix/>
          </a:blip>
          <a:stretch>
            <a:fillRect/>
          </a:stretch>
        </p:blipFill>
        <p:spPr>
          <a:xfrm>
            <a:off x="7658500" y="3892500"/>
            <a:ext cx="356700" cy="356700"/>
          </a:xfrm>
          <a:prstGeom prst="rect">
            <a:avLst/>
          </a:prstGeom>
          <a:noFill/>
          <a:ln>
            <a:noFill/>
          </a:ln>
        </p:spPr>
      </p:pic>
      <p:pic>
        <p:nvPicPr>
          <p:cNvPr id="2384" name="Google Shape;2384;p42"/>
          <p:cNvPicPr preferRelativeResize="0"/>
          <p:nvPr/>
        </p:nvPicPr>
        <p:blipFill>
          <a:blip r:embed="rId15">
            <a:alphaModFix/>
          </a:blip>
          <a:stretch>
            <a:fillRect/>
          </a:stretch>
        </p:blipFill>
        <p:spPr>
          <a:xfrm>
            <a:off x="8591000" y="3907850"/>
            <a:ext cx="356700" cy="356700"/>
          </a:xfrm>
          <a:prstGeom prst="rect">
            <a:avLst/>
          </a:prstGeom>
          <a:noFill/>
          <a:ln>
            <a:noFill/>
          </a:ln>
        </p:spPr>
      </p:pic>
      <p:pic>
        <p:nvPicPr>
          <p:cNvPr id="2385" name="Google Shape;2385;p42"/>
          <p:cNvPicPr preferRelativeResize="0"/>
          <p:nvPr/>
        </p:nvPicPr>
        <p:blipFill rotWithShape="1">
          <a:blip r:embed="rId16">
            <a:alphaModFix/>
          </a:blip>
          <a:srcRect b="18920" l="9003" r="8995" t="18920"/>
          <a:stretch/>
        </p:blipFill>
        <p:spPr>
          <a:xfrm>
            <a:off x="8089812" y="3876948"/>
            <a:ext cx="426600" cy="418526"/>
          </a:xfrm>
          <a:prstGeom prst="rect">
            <a:avLst/>
          </a:prstGeom>
          <a:noFill/>
          <a:ln>
            <a:noFill/>
          </a:ln>
        </p:spPr>
      </p:pic>
      <p:sp>
        <p:nvSpPr>
          <p:cNvPr id="2386" name="Google Shape;2386;p42"/>
          <p:cNvSpPr txBox="1"/>
          <p:nvPr>
            <p:ph idx="1" type="body"/>
          </p:nvPr>
        </p:nvSpPr>
        <p:spPr>
          <a:xfrm>
            <a:off x="5605700" y="4593225"/>
            <a:ext cx="650700" cy="4266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Unlearn</a:t>
            </a:r>
            <a:endParaRPr sz="1400"/>
          </a:p>
        </p:txBody>
      </p:sp>
      <p:pic>
        <p:nvPicPr>
          <p:cNvPr id="2387" name="Google Shape;2387;p42"/>
          <p:cNvPicPr preferRelativeResize="0"/>
          <p:nvPr/>
        </p:nvPicPr>
        <p:blipFill>
          <a:blip r:embed="rId10">
            <a:alphaModFix/>
          </a:blip>
          <a:stretch>
            <a:fillRect/>
          </a:stretch>
        </p:blipFill>
        <p:spPr>
          <a:xfrm>
            <a:off x="6224238" y="4628175"/>
            <a:ext cx="356700" cy="356700"/>
          </a:xfrm>
          <a:prstGeom prst="rect">
            <a:avLst/>
          </a:prstGeom>
          <a:noFill/>
          <a:ln>
            <a:noFill/>
          </a:ln>
        </p:spPr>
      </p:pic>
      <p:cxnSp>
        <p:nvCxnSpPr>
          <p:cNvPr id="2388" name="Google Shape;2388;p42"/>
          <p:cNvCxnSpPr/>
          <p:nvPr/>
        </p:nvCxnSpPr>
        <p:spPr>
          <a:xfrm rot="10800000">
            <a:off x="6093325" y="4421475"/>
            <a:ext cx="0" cy="30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43"/>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Need for Unlearning (2/2)</a:t>
            </a:r>
            <a:endParaRPr sz="2500"/>
          </a:p>
        </p:txBody>
      </p:sp>
      <p:sp>
        <p:nvSpPr>
          <p:cNvPr id="2394" name="Google Shape;2394;p43"/>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395" name="Google Shape;2395;p43"/>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396" name="Google Shape;2396;p43"/>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397" name="Google Shape;2397;p43"/>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sp>
        <p:nvSpPr>
          <p:cNvPr id="2398" name="Google Shape;2398;p43"/>
          <p:cNvSpPr txBox="1"/>
          <p:nvPr>
            <p:ph idx="1" type="body"/>
          </p:nvPr>
        </p:nvSpPr>
        <p:spPr>
          <a:xfrm>
            <a:off x="387175" y="2339075"/>
            <a:ext cx="36423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Unintended memorization</a:t>
            </a:r>
            <a:r>
              <a:rPr lang="de" sz="1000"/>
              <a:t>[1,8,12]</a:t>
            </a:r>
            <a:r>
              <a:rPr b="1" lang="de" sz="1600"/>
              <a:t>:</a:t>
            </a:r>
            <a:endParaRPr b="1" sz="1600"/>
          </a:p>
          <a:p>
            <a:pPr indent="0" lvl="0" marL="457200" rtl="0" algn="l">
              <a:lnSpc>
                <a:spcPct val="120000"/>
              </a:lnSpc>
              <a:spcBef>
                <a:spcPts val="0"/>
              </a:spcBef>
              <a:spcAft>
                <a:spcPts val="0"/>
              </a:spcAft>
              <a:buNone/>
            </a:pPr>
            <a:r>
              <a:rPr lang="de" sz="1600"/>
              <a:t>Remove data that was not supposed to be part of the training set, or duplicated data</a:t>
            </a:r>
            <a:endParaRPr sz="1600"/>
          </a:p>
        </p:txBody>
      </p:sp>
      <p:sp>
        <p:nvSpPr>
          <p:cNvPr id="2399" name="Google Shape;2399;p43"/>
          <p:cNvSpPr txBox="1"/>
          <p:nvPr>
            <p:ph idx="1" type="body"/>
          </p:nvPr>
        </p:nvSpPr>
        <p:spPr>
          <a:xfrm>
            <a:off x="387175" y="34979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Safety</a:t>
            </a:r>
            <a:r>
              <a:rPr lang="de" sz="1000"/>
              <a:t>[15, 21]</a:t>
            </a:r>
            <a:r>
              <a:rPr b="1" lang="de" sz="1600"/>
              <a:t>:</a:t>
            </a:r>
            <a:endParaRPr b="1" sz="1600"/>
          </a:p>
          <a:p>
            <a:pPr indent="0" lvl="0" marL="457200" rtl="0" algn="l">
              <a:lnSpc>
                <a:spcPct val="120000"/>
              </a:lnSpc>
              <a:spcBef>
                <a:spcPts val="0"/>
              </a:spcBef>
              <a:spcAft>
                <a:spcPts val="0"/>
              </a:spcAft>
              <a:buNone/>
            </a:pPr>
            <a:r>
              <a:rPr lang="de" sz="1600"/>
              <a:t>Remove knowledge about dangerous topics</a:t>
            </a:r>
            <a:endParaRPr sz="1600"/>
          </a:p>
        </p:txBody>
      </p:sp>
      <p:sp>
        <p:nvSpPr>
          <p:cNvPr id="2400" name="Google Shape;2400;p43"/>
          <p:cNvSpPr txBox="1"/>
          <p:nvPr/>
        </p:nvSpPr>
        <p:spPr>
          <a:xfrm>
            <a:off x="3327900" y="3647975"/>
            <a:ext cx="19902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Chemistry books</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Biology papers</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Engineering tutorials</a:t>
            </a:r>
            <a:endParaRPr>
              <a:solidFill>
                <a:schemeClr val="dk1"/>
              </a:solidFill>
              <a:latin typeface="Times New Roman"/>
              <a:ea typeface="Times New Roman"/>
              <a:cs typeface="Times New Roman"/>
              <a:sym typeface="Times New Roman"/>
            </a:endParaRPr>
          </a:p>
        </p:txBody>
      </p:sp>
      <p:sp>
        <p:nvSpPr>
          <p:cNvPr id="2401" name="Google Shape;2401;p43"/>
          <p:cNvSpPr/>
          <p:nvPr/>
        </p:nvSpPr>
        <p:spPr>
          <a:xfrm>
            <a:off x="5229203" y="3697254"/>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02" name="Google Shape;2402;p43"/>
          <p:cNvSpPr/>
          <p:nvPr/>
        </p:nvSpPr>
        <p:spPr>
          <a:xfrm>
            <a:off x="5229260" y="4022833"/>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03" name="Google Shape;2403;p43"/>
          <p:cNvSpPr/>
          <p:nvPr/>
        </p:nvSpPr>
        <p:spPr>
          <a:xfrm>
            <a:off x="5229203" y="4348412"/>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04" name="Google Shape;2404;p43"/>
          <p:cNvSpPr/>
          <p:nvPr/>
        </p:nvSpPr>
        <p:spPr>
          <a:xfrm>
            <a:off x="5548799" y="3860029"/>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05" name="Google Shape;2405;p43"/>
          <p:cNvSpPr/>
          <p:nvPr/>
        </p:nvSpPr>
        <p:spPr>
          <a:xfrm>
            <a:off x="5548856" y="4185608"/>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06" name="Google Shape;2406;p43"/>
          <p:cNvSpPr/>
          <p:nvPr/>
        </p:nvSpPr>
        <p:spPr>
          <a:xfrm>
            <a:off x="5782188" y="4022833"/>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407" name="Google Shape;2407;p43"/>
          <p:cNvCxnSpPr>
            <a:stCxn id="2401" idx="6"/>
            <a:endCxn id="2404" idx="2"/>
          </p:cNvCxnSpPr>
          <p:nvPr/>
        </p:nvCxnSpPr>
        <p:spPr>
          <a:xfrm>
            <a:off x="5396903" y="3781104"/>
            <a:ext cx="151800" cy="162900"/>
          </a:xfrm>
          <a:prstGeom prst="straightConnector1">
            <a:avLst/>
          </a:prstGeom>
          <a:noFill/>
          <a:ln cap="flat" cmpd="sng" w="19050">
            <a:solidFill>
              <a:schemeClr val="dk1"/>
            </a:solidFill>
            <a:prstDash val="solid"/>
            <a:round/>
            <a:headEnd len="med" w="med" type="none"/>
            <a:tailEnd len="med" w="med" type="none"/>
          </a:ln>
        </p:spPr>
      </p:cxnSp>
      <p:cxnSp>
        <p:nvCxnSpPr>
          <p:cNvPr id="2408" name="Google Shape;2408;p43"/>
          <p:cNvCxnSpPr>
            <a:stCxn id="2402" idx="6"/>
          </p:cNvCxnSpPr>
          <p:nvPr/>
        </p:nvCxnSpPr>
        <p:spPr>
          <a:xfrm>
            <a:off x="5396960" y="4106683"/>
            <a:ext cx="152100" cy="162900"/>
          </a:xfrm>
          <a:prstGeom prst="straightConnector1">
            <a:avLst/>
          </a:prstGeom>
          <a:noFill/>
          <a:ln cap="flat" cmpd="sng" w="19050">
            <a:solidFill>
              <a:schemeClr val="dk1"/>
            </a:solidFill>
            <a:prstDash val="solid"/>
            <a:round/>
            <a:headEnd len="med" w="med" type="none"/>
            <a:tailEnd len="med" w="med" type="none"/>
          </a:ln>
        </p:spPr>
      </p:cxnSp>
      <p:cxnSp>
        <p:nvCxnSpPr>
          <p:cNvPr id="2409" name="Google Shape;2409;p43"/>
          <p:cNvCxnSpPr>
            <a:endCxn id="2404" idx="2"/>
          </p:cNvCxnSpPr>
          <p:nvPr/>
        </p:nvCxnSpPr>
        <p:spPr>
          <a:xfrm flipH="1" rot="10800000">
            <a:off x="5396699" y="3943879"/>
            <a:ext cx="152100" cy="488100"/>
          </a:xfrm>
          <a:prstGeom prst="straightConnector1">
            <a:avLst/>
          </a:prstGeom>
          <a:noFill/>
          <a:ln cap="flat" cmpd="sng" w="19050">
            <a:solidFill>
              <a:schemeClr val="dk1"/>
            </a:solidFill>
            <a:prstDash val="solid"/>
            <a:round/>
            <a:headEnd len="med" w="med" type="none"/>
            <a:tailEnd len="med" w="med" type="none"/>
          </a:ln>
        </p:spPr>
      </p:cxnSp>
      <p:cxnSp>
        <p:nvCxnSpPr>
          <p:cNvPr id="2410" name="Google Shape;2410;p43"/>
          <p:cNvCxnSpPr>
            <a:stCxn id="2401" idx="6"/>
            <a:endCxn id="2405" idx="2"/>
          </p:cNvCxnSpPr>
          <p:nvPr/>
        </p:nvCxnSpPr>
        <p:spPr>
          <a:xfrm>
            <a:off x="5396903" y="3781104"/>
            <a:ext cx="152100" cy="488400"/>
          </a:xfrm>
          <a:prstGeom prst="straightConnector1">
            <a:avLst/>
          </a:prstGeom>
          <a:noFill/>
          <a:ln cap="flat" cmpd="sng" w="19050">
            <a:solidFill>
              <a:schemeClr val="dk1"/>
            </a:solidFill>
            <a:prstDash val="solid"/>
            <a:round/>
            <a:headEnd len="med" w="med" type="none"/>
            <a:tailEnd len="med" w="med" type="none"/>
          </a:ln>
        </p:spPr>
      </p:cxnSp>
      <p:cxnSp>
        <p:nvCxnSpPr>
          <p:cNvPr id="2411" name="Google Shape;2411;p43"/>
          <p:cNvCxnSpPr>
            <a:stCxn id="2401" idx="6"/>
          </p:cNvCxnSpPr>
          <p:nvPr/>
        </p:nvCxnSpPr>
        <p:spPr>
          <a:xfrm>
            <a:off x="5396903" y="3781104"/>
            <a:ext cx="152100" cy="488100"/>
          </a:xfrm>
          <a:prstGeom prst="straightConnector1">
            <a:avLst/>
          </a:prstGeom>
          <a:noFill/>
          <a:ln cap="flat" cmpd="sng" w="19050">
            <a:solidFill>
              <a:schemeClr val="dk1"/>
            </a:solidFill>
            <a:prstDash val="solid"/>
            <a:round/>
            <a:headEnd len="med" w="med" type="none"/>
            <a:tailEnd len="med" w="med" type="none"/>
          </a:ln>
        </p:spPr>
      </p:cxnSp>
      <p:cxnSp>
        <p:nvCxnSpPr>
          <p:cNvPr id="2412" name="Google Shape;2412;p43"/>
          <p:cNvCxnSpPr>
            <a:stCxn id="2405" idx="2"/>
            <a:endCxn id="2402" idx="6"/>
          </p:cNvCxnSpPr>
          <p:nvPr/>
        </p:nvCxnSpPr>
        <p:spPr>
          <a:xfrm rot="10800000">
            <a:off x="5397056" y="4106558"/>
            <a:ext cx="151800" cy="162900"/>
          </a:xfrm>
          <a:prstGeom prst="straightConnector1">
            <a:avLst/>
          </a:prstGeom>
          <a:noFill/>
          <a:ln cap="flat" cmpd="sng" w="19050">
            <a:solidFill>
              <a:schemeClr val="dk1"/>
            </a:solidFill>
            <a:prstDash val="solid"/>
            <a:round/>
            <a:headEnd len="med" w="med" type="none"/>
            <a:tailEnd len="med" w="med" type="none"/>
          </a:ln>
        </p:spPr>
      </p:cxnSp>
      <p:cxnSp>
        <p:nvCxnSpPr>
          <p:cNvPr id="2413" name="Google Shape;2413;p43"/>
          <p:cNvCxnSpPr>
            <a:stCxn id="2403" idx="6"/>
            <a:endCxn id="2405" idx="2"/>
          </p:cNvCxnSpPr>
          <p:nvPr/>
        </p:nvCxnSpPr>
        <p:spPr>
          <a:xfrm flipH="1" rot="10800000">
            <a:off x="5396903" y="4269362"/>
            <a:ext cx="152100" cy="162900"/>
          </a:xfrm>
          <a:prstGeom prst="straightConnector1">
            <a:avLst/>
          </a:prstGeom>
          <a:noFill/>
          <a:ln cap="flat" cmpd="sng" w="19050">
            <a:solidFill>
              <a:schemeClr val="dk1"/>
            </a:solidFill>
            <a:prstDash val="solid"/>
            <a:round/>
            <a:headEnd len="med" w="med" type="none"/>
            <a:tailEnd len="med" w="med" type="none"/>
          </a:ln>
        </p:spPr>
      </p:cxnSp>
      <p:cxnSp>
        <p:nvCxnSpPr>
          <p:cNvPr id="2414" name="Google Shape;2414;p43"/>
          <p:cNvCxnSpPr>
            <a:stCxn id="2403" idx="6"/>
          </p:cNvCxnSpPr>
          <p:nvPr/>
        </p:nvCxnSpPr>
        <p:spPr>
          <a:xfrm flipH="1" rot="10800000">
            <a:off x="5396903" y="4269362"/>
            <a:ext cx="152100" cy="162900"/>
          </a:xfrm>
          <a:prstGeom prst="straightConnector1">
            <a:avLst/>
          </a:prstGeom>
          <a:noFill/>
          <a:ln cap="flat" cmpd="sng" w="19050">
            <a:solidFill>
              <a:schemeClr val="dk1"/>
            </a:solidFill>
            <a:prstDash val="solid"/>
            <a:round/>
            <a:headEnd len="med" w="med" type="none"/>
            <a:tailEnd len="med" w="med" type="none"/>
          </a:ln>
        </p:spPr>
      </p:cxnSp>
      <p:cxnSp>
        <p:nvCxnSpPr>
          <p:cNvPr id="2415" name="Google Shape;2415;p43"/>
          <p:cNvCxnSpPr>
            <a:stCxn id="2402" idx="6"/>
            <a:endCxn id="2404" idx="2"/>
          </p:cNvCxnSpPr>
          <p:nvPr/>
        </p:nvCxnSpPr>
        <p:spPr>
          <a:xfrm flipH="1" rot="10800000">
            <a:off x="5396960" y="3943783"/>
            <a:ext cx="151800" cy="162900"/>
          </a:xfrm>
          <a:prstGeom prst="straightConnector1">
            <a:avLst/>
          </a:prstGeom>
          <a:noFill/>
          <a:ln cap="flat" cmpd="sng" w="19050">
            <a:solidFill>
              <a:schemeClr val="dk1"/>
            </a:solidFill>
            <a:prstDash val="solid"/>
            <a:round/>
            <a:headEnd len="med" w="med" type="none"/>
            <a:tailEnd len="med" w="med" type="none"/>
          </a:ln>
        </p:spPr>
      </p:cxnSp>
      <p:cxnSp>
        <p:nvCxnSpPr>
          <p:cNvPr id="2416" name="Google Shape;2416;p43"/>
          <p:cNvCxnSpPr>
            <a:stCxn id="2406" idx="2"/>
            <a:endCxn id="2404" idx="6"/>
          </p:cNvCxnSpPr>
          <p:nvPr/>
        </p:nvCxnSpPr>
        <p:spPr>
          <a:xfrm rot="10800000">
            <a:off x="5716488" y="3943783"/>
            <a:ext cx="65700" cy="162900"/>
          </a:xfrm>
          <a:prstGeom prst="straightConnector1">
            <a:avLst/>
          </a:prstGeom>
          <a:noFill/>
          <a:ln cap="flat" cmpd="sng" w="19050">
            <a:solidFill>
              <a:schemeClr val="dk1"/>
            </a:solidFill>
            <a:prstDash val="solid"/>
            <a:round/>
            <a:headEnd len="med" w="med" type="none"/>
            <a:tailEnd len="med" w="med" type="none"/>
          </a:ln>
        </p:spPr>
      </p:cxnSp>
      <p:cxnSp>
        <p:nvCxnSpPr>
          <p:cNvPr id="2417" name="Google Shape;2417;p43"/>
          <p:cNvCxnSpPr>
            <a:stCxn id="2405" idx="6"/>
            <a:endCxn id="2406" idx="2"/>
          </p:cNvCxnSpPr>
          <p:nvPr/>
        </p:nvCxnSpPr>
        <p:spPr>
          <a:xfrm flipH="1" rot="10800000">
            <a:off x="5716556" y="4106558"/>
            <a:ext cx="65700" cy="162900"/>
          </a:xfrm>
          <a:prstGeom prst="straightConnector1">
            <a:avLst/>
          </a:prstGeom>
          <a:noFill/>
          <a:ln cap="flat" cmpd="sng" w="19050">
            <a:solidFill>
              <a:schemeClr val="dk1"/>
            </a:solidFill>
            <a:prstDash val="solid"/>
            <a:round/>
            <a:headEnd len="med" w="med" type="none"/>
            <a:tailEnd len="med" w="med" type="none"/>
          </a:ln>
        </p:spPr>
      </p:cxnSp>
      <p:cxnSp>
        <p:nvCxnSpPr>
          <p:cNvPr id="2418" name="Google Shape;2418;p43"/>
          <p:cNvCxnSpPr/>
          <p:nvPr/>
        </p:nvCxnSpPr>
        <p:spPr>
          <a:xfrm>
            <a:off x="4956945" y="4387750"/>
            <a:ext cx="241500" cy="0"/>
          </a:xfrm>
          <a:prstGeom prst="straightConnector1">
            <a:avLst/>
          </a:prstGeom>
          <a:noFill/>
          <a:ln cap="flat" cmpd="sng" w="9525">
            <a:solidFill>
              <a:schemeClr val="dk2"/>
            </a:solidFill>
            <a:prstDash val="solid"/>
            <a:round/>
            <a:headEnd len="med" w="med" type="none"/>
            <a:tailEnd len="med" w="med" type="triangle"/>
          </a:ln>
        </p:spPr>
      </p:cxnSp>
      <p:cxnSp>
        <p:nvCxnSpPr>
          <p:cNvPr id="2419" name="Google Shape;2419;p43"/>
          <p:cNvCxnSpPr/>
          <p:nvPr/>
        </p:nvCxnSpPr>
        <p:spPr>
          <a:xfrm>
            <a:off x="4572400" y="4106675"/>
            <a:ext cx="623400" cy="0"/>
          </a:xfrm>
          <a:prstGeom prst="straightConnector1">
            <a:avLst/>
          </a:prstGeom>
          <a:noFill/>
          <a:ln cap="flat" cmpd="sng" w="9525">
            <a:solidFill>
              <a:schemeClr val="dk2"/>
            </a:solidFill>
            <a:prstDash val="solid"/>
            <a:round/>
            <a:headEnd len="med" w="med" type="none"/>
            <a:tailEnd len="med" w="med" type="triangle"/>
          </a:ln>
        </p:spPr>
      </p:cxnSp>
      <p:cxnSp>
        <p:nvCxnSpPr>
          <p:cNvPr id="2420" name="Google Shape;2420;p43"/>
          <p:cNvCxnSpPr/>
          <p:nvPr/>
        </p:nvCxnSpPr>
        <p:spPr>
          <a:xfrm>
            <a:off x="4679550" y="3862375"/>
            <a:ext cx="518700" cy="0"/>
          </a:xfrm>
          <a:prstGeom prst="straightConnector1">
            <a:avLst/>
          </a:prstGeom>
          <a:noFill/>
          <a:ln cap="flat" cmpd="sng" w="9525">
            <a:solidFill>
              <a:schemeClr val="dk2"/>
            </a:solidFill>
            <a:prstDash val="solid"/>
            <a:round/>
            <a:headEnd len="med" w="med" type="none"/>
            <a:tailEnd len="med" w="med" type="triangle"/>
          </a:ln>
        </p:spPr>
      </p:cxnSp>
      <p:cxnSp>
        <p:nvCxnSpPr>
          <p:cNvPr id="2421" name="Google Shape;2421;p43"/>
          <p:cNvCxnSpPr/>
          <p:nvPr/>
        </p:nvCxnSpPr>
        <p:spPr>
          <a:xfrm flipH="1" rot="10800000">
            <a:off x="6015550" y="3825575"/>
            <a:ext cx="268500" cy="281100"/>
          </a:xfrm>
          <a:prstGeom prst="straightConnector1">
            <a:avLst/>
          </a:prstGeom>
          <a:noFill/>
          <a:ln cap="flat" cmpd="sng" w="9525">
            <a:solidFill>
              <a:schemeClr val="dk2"/>
            </a:solidFill>
            <a:prstDash val="solid"/>
            <a:round/>
            <a:headEnd len="med" w="med" type="none"/>
            <a:tailEnd len="med" w="med" type="triangle"/>
          </a:ln>
        </p:spPr>
      </p:cxnSp>
      <p:cxnSp>
        <p:nvCxnSpPr>
          <p:cNvPr id="2422" name="Google Shape;2422;p43"/>
          <p:cNvCxnSpPr/>
          <p:nvPr/>
        </p:nvCxnSpPr>
        <p:spPr>
          <a:xfrm>
            <a:off x="6018588" y="4106669"/>
            <a:ext cx="240000" cy="0"/>
          </a:xfrm>
          <a:prstGeom prst="straightConnector1">
            <a:avLst/>
          </a:prstGeom>
          <a:noFill/>
          <a:ln cap="flat" cmpd="sng" w="9525">
            <a:solidFill>
              <a:schemeClr val="dk2"/>
            </a:solidFill>
            <a:prstDash val="solid"/>
            <a:round/>
            <a:headEnd len="med" w="med" type="none"/>
            <a:tailEnd len="med" w="med" type="triangle"/>
          </a:ln>
        </p:spPr>
      </p:cxnSp>
      <p:sp>
        <p:nvSpPr>
          <p:cNvPr id="2423" name="Google Shape;2423;p43"/>
          <p:cNvSpPr txBox="1"/>
          <p:nvPr/>
        </p:nvSpPr>
        <p:spPr>
          <a:xfrm>
            <a:off x="6258600" y="3647975"/>
            <a:ext cx="25287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Hand sanitizer formula</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de">
                <a:solidFill>
                  <a:schemeClr val="dk1"/>
                </a:solidFill>
                <a:latin typeface="Times New Roman"/>
                <a:ea typeface="Times New Roman"/>
                <a:cs typeface="Times New Roman"/>
                <a:sym typeface="Times New Roman"/>
              </a:rPr>
              <a:t>Chemical weapon handbook</a:t>
            </a:r>
            <a:endParaRPr b="1">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Steam engine explanation</a:t>
            </a:r>
            <a:endParaRPr>
              <a:solidFill>
                <a:schemeClr val="dk1"/>
              </a:solidFill>
              <a:latin typeface="Times New Roman"/>
              <a:ea typeface="Times New Roman"/>
              <a:cs typeface="Times New Roman"/>
              <a:sym typeface="Times New Roman"/>
            </a:endParaRPr>
          </a:p>
        </p:txBody>
      </p:sp>
      <p:cxnSp>
        <p:nvCxnSpPr>
          <p:cNvPr id="2424" name="Google Shape;2424;p43"/>
          <p:cNvCxnSpPr/>
          <p:nvPr/>
        </p:nvCxnSpPr>
        <p:spPr>
          <a:xfrm>
            <a:off x="6018587" y="4106650"/>
            <a:ext cx="268500" cy="281100"/>
          </a:xfrm>
          <a:prstGeom prst="straightConnector1">
            <a:avLst/>
          </a:prstGeom>
          <a:noFill/>
          <a:ln cap="flat" cmpd="sng" w="9525">
            <a:solidFill>
              <a:schemeClr val="dk2"/>
            </a:solidFill>
            <a:prstDash val="solid"/>
            <a:round/>
            <a:headEnd len="med" w="med" type="none"/>
            <a:tailEnd len="med" w="med" type="triangle"/>
          </a:ln>
        </p:spPr>
      </p:cxnSp>
      <p:pic>
        <p:nvPicPr>
          <p:cNvPr id="2425" name="Google Shape;2425;p43"/>
          <p:cNvPicPr preferRelativeResize="0"/>
          <p:nvPr/>
        </p:nvPicPr>
        <p:blipFill>
          <a:blip r:embed="rId4">
            <a:alphaModFix/>
          </a:blip>
          <a:stretch>
            <a:fillRect/>
          </a:stretch>
        </p:blipFill>
        <p:spPr>
          <a:xfrm>
            <a:off x="8545800" y="3985925"/>
            <a:ext cx="241500" cy="241500"/>
          </a:xfrm>
          <a:prstGeom prst="rect">
            <a:avLst/>
          </a:prstGeom>
          <a:noFill/>
          <a:ln>
            <a:noFill/>
          </a:ln>
        </p:spPr>
      </p:pic>
      <p:pic>
        <p:nvPicPr>
          <p:cNvPr id="2426" name="Google Shape;2426;p43"/>
          <p:cNvPicPr preferRelativeResize="0"/>
          <p:nvPr/>
        </p:nvPicPr>
        <p:blipFill>
          <a:blip r:embed="rId5">
            <a:alphaModFix/>
          </a:blip>
          <a:stretch>
            <a:fillRect/>
          </a:stretch>
        </p:blipFill>
        <p:spPr>
          <a:xfrm>
            <a:off x="8025300" y="3755725"/>
            <a:ext cx="213300" cy="213300"/>
          </a:xfrm>
          <a:prstGeom prst="rect">
            <a:avLst/>
          </a:prstGeom>
          <a:noFill/>
          <a:ln>
            <a:noFill/>
          </a:ln>
        </p:spPr>
      </p:pic>
      <p:pic>
        <p:nvPicPr>
          <p:cNvPr id="2427" name="Google Shape;2427;p43"/>
          <p:cNvPicPr preferRelativeResize="0"/>
          <p:nvPr/>
        </p:nvPicPr>
        <p:blipFill>
          <a:blip r:embed="rId5">
            <a:alphaModFix/>
          </a:blip>
          <a:stretch>
            <a:fillRect/>
          </a:stretch>
        </p:blipFill>
        <p:spPr>
          <a:xfrm>
            <a:off x="8207475" y="4281100"/>
            <a:ext cx="213300" cy="213300"/>
          </a:xfrm>
          <a:prstGeom prst="rect">
            <a:avLst/>
          </a:prstGeom>
          <a:noFill/>
          <a:ln>
            <a:noFill/>
          </a:ln>
        </p:spPr>
      </p:pic>
      <p:pic>
        <p:nvPicPr>
          <p:cNvPr id="2428" name="Google Shape;2428;p43"/>
          <p:cNvPicPr preferRelativeResize="0"/>
          <p:nvPr/>
        </p:nvPicPr>
        <p:blipFill>
          <a:blip r:embed="rId6">
            <a:alphaModFix/>
          </a:blip>
          <a:stretch>
            <a:fillRect/>
          </a:stretch>
        </p:blipFill>
        <p:spPr>
          <a:xfrm flipH="1">
            <a:off x="4252667" y="1087025"/>
            <a:ext cx="325738" cy="488099"/>
          </a:xfrm>
          <a:prstGeom prst="rect">
            <a:avLst/>
          </a:prstGeom>
          <a:noFill/>
          <a:ln>
            <a:noFill/>
          </a:ln>
        </p:spPr>
      </p:pic>
      <p:pic>
        <p:nvPicPr>
          <p:cNvPr id="2429" name="Google Shape;2429;p43"/>
          <p:cNvPicPr preferRelativeResize="0"/>
          <p:nvPr/>
        </p:nvPicPr>
        <p:blipFill>
          <a:blip r:embed="rId7">
            <a:alphaModFix/>
          </a:blip>
          <a:stretch>
            <a:fillRect/>
          </a:stretch>
        </p:blipFill>
        <p:spPr>
          <a:xfrm>
            <a:off x="4647563" y="1134552"/>
            <a:ext cx="422700" cy="422700"/>
          </a:xfrm>
          <a:prstGeom prst="rect">
            <a:avLst/>
          </a:prstGeom>
          <a:noFill/>
          <a:ln>
            <a:noFill/>
          </a:ln>
        </p:spPr>
      </p:pic>
      <p:pic>
        <p:nvPicPr>
          <p:cNvPr id="2430" name="Google Shape;2430;p43"/>
          <p:cNvPicPr preferRelativeResize="0"/>
          <p:nvPr/>
        </p:nvPicPr>
        <p:blipFill rotWithShape="1">
          <a:blip r:embed="rId8">
            <a:alphaModFix/>
          </a:blip>
          <a:srcRect b="0" l="19826" r="19820" t="0"/>
          <a:stretch/>
        </p:blipFill>
        <p:spPr>
          <a:xfrm>
            <a:off x="4436513" y="1655635"/>
            <a:ext cx="325750" cy="359989"/>
          </a:xfrm>
          <a:prstGeom prst="rect">
            <a:avLst/>
          </a:prstGeom>
          <a:noFill/>
          <a:ln>
            <a:noFill/>
          </a:ln>
        </p:spPr>
      </p:pic>
      <p:sp>
        <p:nvSpPr>
          <p:cNvPr id="2431" name="Google Shape;2431;p43"/>
          <p:cNvSpPr txBox="1"/>
          <p:nvPr/>
        </p:nvSpPr>
        <p:spPr>
          <a:xfrm>
            <a:off x="4252663" y="734350"/>
            <a:ext cx="817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1200">
                <a:solidFill>
                  <a:schemeClr val="dk1"/>
                </a:solidFill>
                <a:latin typeface="Courier"/>
                <a:ea typeface="Courier"/>
                <a:cs typeface="Courier"/>
                <a:sym typeface="Courier"/>
              </a:rPr>
              <a:t>Doctor</a:t>
            </a:r>
            <a:endParaRPr sz="1200">
              <a:latin typeface="Courier"/>
              <a:ea typeface="Courier"/>
              <a:cs typeface="Courier"/>
              <a:sym typeface="Courier"/>
            </a:endParaRPr>
          </a:p>
        </p:txBody>
      </p:sp>
      <p:sp>
        <p:nvSpPr>
          <p:cNvPr id="2432" name="Google Shape;2432;p43"/>
          <p:cNvSpPr txBox="1"/>
          <p:nvPr/>
        </p:nvSpPr>
        <p:spPr>
          <a:xfrm>
            <a:off x="5262613" y="734350"/>
            <a:ext cx="817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1200">
                <a:solidFill>
                  <a:schemeClr val="dk1"/>
                </a:solidFill>
                <a:latin typeface="Courier"/>
                <a:ea typeface="Courier"/>
                <a:cs typeface="Courier"/>
                <a:sym typeface="Courier"/>
              </a:rPr>
              <a:t>Nurse</a:t>
            </a:r>
            <a:endParaRPr sz="1200">
              <a:latin typeface="Courier"/>
              <a:ea typeface="Courier"/>
              <a:cs typeface="Courier"/>
              <a:sym typeface="Courier"/>
            </a:endParaRPr>
          </a:p>
        </p:txBody>
      </p:sp>
      <p:pic>
        <p:nvPicPr>
          <p:cNvPr id="2433" name="Google Shape;2433;p43"/>
          <p:cNvPicPr preferRelativeResize="0"/>
          <p:nvPr/>
        </p:nvPicPr>
        <p:blipFill rotWithShape="1">
          <a:blip r:embed="rId9">
            <a:alphaModFix/>
          </a:blip>
          <a:srcRect b="0" l="31131" r="14849" t="0"/>
          <a:stretch/>
        </p:blipFill>
        <p:spPr>
          <a:xfrm>
            <a:off x="5202260" y="1087025"/>
            <a:ext cx="376678" cy="422700"/>
          </a:xfrm>
          <a:prstGeom prst="rect">
            <a:avLst/>
          </a:prstGeom>
          <a:noFill/>
          <a:ln>
            <a:noFill/>
          </a:ln>
        </p:spPr>
      </p:pic>
      <p:pic>
        <p:nvPicPr>
          <p:cNvPr id="2434" name="Google Shape;2434;p43"/>
          <p:cNvPicPr preferRelativeResize="0"/>
          <p:nvPr/>
        </p:nvPicPr>
        <p:blipFill rotWithShape="1">
          <a:blip r:embed="rId10">
            <a:alphaModFix/>
          </a:blip>
          <a:srcRect b="8155" l="30643" r="33159" t="0"/>
          <a:stretch/>
        </p:blipFill>
        <p:spPr>
          <a:xfrm>
            <a:off x="5823275" y="1087020"/>
            <a:ext cx="325750" cy="593430"/>
          </a:xfrm>
          <a:prstGeom prst="rect">
            <a:avLst/>
          </a:prstGeom>
          <a:noFill/>
          <a:ln>
            <a:noFill/>
          </a:ln>
        </p:spPr>
      </p:pic>
      <p:pic>
        <p:nvPicPr>
          <p:cNvPr id="2435" name="Google Shape;2435;p43"/>
          <p:cNvPicPr preferRelativeResize="0"/>
          <p:nvPr/>
        </p:nvPicPr>
        <p:blipFill>
          <a:blip r:embed="rId11">
            <a:alphaModFix/>
          </a:blip>
          <a:stretch>
            <a:fillRect/>
          </a:stretch>
        </p:blipFill>
        <p:spPr>
          <a:xfrm>
            <a:off x="5202268" y="1575120"/>
            <a:ext cx="376675" cy="441864"/>
          </a:xfrm>
          <a:prstGeom prst="rect">
            <a:avLst/>
          </a:prstGeom>
          <a:noFill/>
          <a:ln>
            <a:noFill/>
          </a:ln>
        </p:spPr>
      </p:pic>
      <p:sp>
        <p:nvSpPr>
          <p:cNvPr id="2436" name="Google Shape;2436;p43"/>
          <p:cNvSpPr/>
          <p:nvPr/>
        </p:nvSpPr>
        <p:spPr>
          <a:xfrm>
            <a:off x="4052813" y="674825"/>
            <a:ext cx="2131200" cy="1417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37" name="Google Shape;2437;p43"/>
          <p:cNvSpPr txBox="1"/>
          <p:nvPr/>
        </p:nvSpPr>
        <p:spPr>
          <a:xfrm>
            <a:off x="4467713" y="335675"/>
            <a:ext cx="13014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Biased model</a:t>
            </a:r>
            <a:endParaRPr/>
          </a:p>
        </p:txBody>
      </p:sp>
      <p:cxnSp>
        <p:nvCxnSpPr>
          <p:cNvPr id="2438" name="Google Shape;2438;p43"/>
          <p:cNvCxnSpPr/>
          <p:nvPr/>
        </p:nvCxnSpPr>
        <p:spPr>
          <a:xfrm>
            <a:off x="6252863" y="1443238"/>
            <a:ext cx="432000" cy="0"/>
          </a:xfrm>
          <a:prstGeom prst="straightConnector1">
            <a:avLst/>
          </a:prstGeom>
          <a:noFill/>
          <a:ln cap="flat" cmpd="sng" w="9525">
            <a:solidFill>
              <a:schemeClr val="dk2"/>
            </a:solidFill>
            <a:prstDash val="solid"/>
            <a:round/>
            <a:headEnd len="med" w="med" type="none"/>
            <a:tailEnd len="med" w="med" type="triangle"/>
          </a:ln>
        </p:spPr>
      </p:cxnSp>
      <p:pic>
        <p:nvPicPr>
          <p:cNvPr id="2439" name="Google Shape;2439;p43"/>
          <p:cNvPicPr preferRelativeResize="0"/>
          <p:nvPr/>
        </p:nvPicPr>
        <p:blipFill>
          <a:blip r:embed="rId6">
            <a:alphaModFix/>
          </a:blip>
          <a:stretch>
            <a:fillRect/>
          </a:stretch>
        </p:blipFill>
        <p:spPr>
          <a:xfrm flipH="1">
            <a:off x="6988580" y="1087012"/>
            <a:ext cx="325738" cy="488099"/>
          </a:xfrm>
          <a:prstGeom prst="rect">
            <a:avLst/>
          </a:prstGeom>
          <a:noFill/>
          <a:ln>
            <a:noFill/>
          </a:ln>
        </p:spPr>
      </p:pic>
      <p:pic>
        <p:nvPicPr>
          <p:cNvPr id="2440" name="Google Shape;2440;p43"/>
          <p:cNvPicPr preferRelativeResize="0"/>
          <p:nvPr/>
        </p:nvPicPr>
        <p:blipFill>
          <a:blip r:embed="rId7">
            <a:alphaModFix/>
          </a:blip>
          <a:stretch>
            <a:fillRect/>
          </a:stretch>
        </p:blipFill>
        <p:spPr>
          <a:xfrm>
            <a:off x="7383475" y="1134540"/>
            <a:ext cx="422700" cy="422700"/>
          </a:xfrm>
          <a:prstGeom prst="rect">
            <a:avLst/>
          </a:prstGeom>
          <a:noFill/>
          <a:ln>
            <a:noFill/>
          </a:ln>
        </p:spPr>
      </p:pic>
      <p:sp>
        <p:nvSpPr>
          <p:cNvPr id="2441" name="Google Shape;2441;p43"/>
          <p:cNvSpPr txBox="1"/>
          <p:nvPr/>
        </p:nvSpPr>
        <p:spPr>
          <a:xfrm>
            <a:off x="6988575" y="734338"/>
            <a:ext cx="817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1200">
                <a:solidFill>
                  <a:schemeClr val="dk1"/>
                </a:solidFill>
                <a:latin typeface="Courier"/>
                <a:ea typeface="Courier"/>
                <a:cs typeface="Courier"/>
                <a:sym typeface="Courier"/>
              </a:rPr>
              <a:t>Doctor</a:t>
            </a:r>
            <a:endParaRPr sz="1200">
              <a:latin typeface="Courier"/>
              <a:ea typeface="Courier"/>
              <a:cs typeface="Courier"/>
              <a:sym typeface="Courier"/>
            </a:endParaRPr>
          </a:p>
        </p:txBody>
      </p:sp>
      <p:sp>
        <p:nvSpPr>
          <p:cNvPr id="2442" name="Google Shape;2442;p43"/>
          <p:cNvSpPr txBox="1"/>
          <p:nvPr/>
        </p:nvSpPr>
        <p:spPr>
          <a:xfrm>
            <a:off x="7998525" y="734338"/>
            <a:ext cx="817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1200">
                <a:solidFill>
                  <a:schemeClr val="dk1"/>
                </a:solidFill>
                <a:latin typeface="Courier"/>
                <a:ea typeface="Courier"/>
                <a:cs typeface="Courier"/>
                <a:sym typeface="Courier"/>
              </a:rPr>
              <a:t>Nurse</a:t>
            </a:r>
            <a:endParaRPr sz="1200">
              <a:latin typeface="Courier"/>
              <a:ea typeface="Courier"/>
              <a:cs typeface="Courier"/>
              <a:sym typeface="Courier"/>
            </a:endParaRPr>
          </a:p>
        </p:txBody>
      </p:sp>
      <p:pic>
        <p:nvPicPr>
          <p:cNvPr id="2443" name="Google Shape;2443;p43"/>
          <p:cNvPicPr preferRelativeResize="0"/>
          <p:nvPr/>
        </p:nvPicPr>
        <p:blipFill rotWithShape="1">
          <a:blip r:embed="rId9">
            <a:alphaModFix/>
          </a:blip>
          <a:srcRect b="0" l="31131" r="14849" t="0"/>
          <a:stretch/>
        </p:blipFill>
        <p:spPr>
          <a:xfrm>
            <a:off x="7938172" y="1087013"/>
            <a:ext cx="376678" cy="422700"/>
          </a:xfrm>
          <a:prstGeom prst="rect">
            <a:avLst/>
          </a:prstGeom>
          <a:noFill/>
          <a:ln>
            <a:noFill/>
          </a:ln>
        </p:spPr>
      </p:pic>
      <p:pic>
        <p:nvPicPr>
          <p:cNvPr id="2444" name="Google Shape;2444;p43"/>
          <p:cNvPicPr preferRelativeResize="0"/>
          <p:nvPr/>
        </p:nvPicPr>
        <p:blipFill>
          <a:blip r:embed="rId11">
            <a:alphaModFix/>
          </a:blip>
          <a:stretch>
            <a:fillRect/>
          </a:stretch>
        </p:blipFill>
        <p:spPr>
          <a:xfrm>
            <a:off x="7982680" y="1575120"/>
            <a:ext cx="376675" cy="441864"/>
          </a:xfrm>
          <a:prstGeom prst="rect">
            <a:avLst/>
          </a:prstGeom>
          <a:noFill/>
          <a:ln>
            <a:noFill/>
          </a:ln>
        </p:spPr>
      </p:pic>
      <p:sp>
        <p:nvSpPr>
          <p:cNvPr id="2445" name="Google Shape;2445;p43"/>
          <p:cNvSpPr/>
          <p:nvPr/>
        </p:nvSpPr>
        <p:spPr>
          <a:xfrm>
            <a:off x="6788725" y="674825"/>
            <a:ext cx="2131200" cy="1417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46" name="Google Shape;2446;p43"/>
          <p:cNvSpPr txBox="1"/>
          <p:nvPr/>
        </p:nvSpPr>
        <p:spPr>
          <a:xfrm>
            <a:off x="7111075" y="335675"/>
            <a:ext cx="1486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Unbiased model</a:t>
            </a:r>
            <a:endParaRPr/>
          </a:p>
        </p:txBody>
      </p:sp>
      <p:pic>
        <p:nvPicPr>
          <p:cNvPr id="2447" name="Google Shape;2447;p43"/>
          <p:cNvPicPr preferRelativeResize="0"/>
          <p:nvPr/>
        </p:nvPicPr>
        <p:blipFill rotWithShape="1">
          <a:blip r:embed="rId12">
            <a:alphaModFix/>
          </a:blip>
          <a:srcRect b="0" l="28028" r="28032" t="0"/>
          <a:stretch/>
        </p:blipFill>
        <p:spPr>
          <a:xfrm>
            <a:off x="8359349" y="1083825"/>
            <a:ext cx="325724" cy="494441"/>
          </a:xfrm>
          <a:prstGeom prst="rect">
            <a:avLst/>
          </a:prstGeom>
          <a:noFill/>
          <a:ln>
            <a:noFill/>
          </a:ln>
        </p:spPr>
      </p:pic>
      <p:pic>
        <p:nvPicPr>
          <p:cNvPr id="2448" name="Google Shape;2448;p43"/>
          <p:cNvPicPr preferRelativeResize="0"/>
          <p:nvPr/>
        </p:nvPicPr>
        <p:blipFill rotWithShape="1">
          <a:blip r:embed="rId13">
            <a:alphaModFix/>
          </a:blip>
          <a:srcRect b="0" l="25421" r="21783" t="0"/>
          <a:stretch/>
        </p:blipFill>
        <p:spPr>
          <a:xfrm>
            <a:off x="7314327" y="1604775"/>
            <a:ext cx="325725" cy="412133"/>
          </a:xfrm>
          <a:prstGeom prst="rect">
            <a:avLst/>
          </a:prstGeom>
          <a:noFill/>
          <a:ln>
            <a:noFill/>
          </a:ln>
        </p:spPr>
      </p:pic>
      <p:sp>
        <p:nvSpPr>
          <p:cNvPr id="2449" name="Google Shape;2449;p43"/>
          <p:cNvSpPr/>
          <p:nvPr/>
        </p:nvSpPr>
        <p:spPr>
          <a:xfrm>
            <a:off x="7256225" y="1604775"/>
            <a:ext cx="441900" cy="441900"/>
          </a:xfrm>
          <a:prstGeom prst="ellipse">
            <a:avLst/>
          </a:prstGeom>
          <a:noFill/>
          <a:ln cap="flat" cmpd="sng" w="28575">
            <a:solidFill>
              <a:srgbClr val="32C6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0" name="Google Shape;2450;p43"/>
          <p:cNvSpPr/>
          <p:nvPr/>
        </p:nvSpPr>
        <p:spPr>
          <a:xfrm>
            <a:off x="8301263" y="1077425"/>
            <a:ext cx="441900" cy="441900"/>
          </a:xfrm>
          <a:prstGeom prst="ellipse">
            <a:avLst/>
          </a:prstGeom>
          <a:noFill/>
          <a:ln cap="flat" cmpd="sng" w="28575">
            <a:solidFill>
              <a:srgbClr val="32C67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graphicFrame>
        <p:nvGraphicFramePr>
          <p:cNvPr id="2451" name="Google Shape;2451;p43"/>
          <p:cNvGraphicFramePr/>
          <p:nvPr/>
        </p:nvGraphicFramePr>
        <p:xfrm>
          <a:off x="4141313" y="2535100"/>
          <a:ext cx="3000000" cy="3000000"/>
        </p:xfrm>
        <a:graphic>
          <a:graphicData uri="http://schemas.openxmlformats.org/drawingml/2006/table">
            <a:tbl>
              <a:tblPr>
                <a:noFill/>
                <a:tableStyleId>{61B45158-E8BA-4A10-BCBE-098E6A862EF0}</a:tableStyleId>
              </a:tblPr>
              <a:tblGrid>
                <a:gridCol w="349350"/>
                <a:gridCol w="394500"/>
                <a:gridCol w="938100"/>
              </a:tblGrid>
              <a:tr h="197800">
                <a:tc>
                  <a:txBody>
                    <a:bodyPr/>
                    <a:lstStyle/>
                    <a:p>
                      <a:pPr indent="0" lvl="0" marL="0" rtl="0" algn="l">
                        <a:spcBef>
                          <a:spcPts val="0"/>
                        </a:spcBef>
                        <a:spcAft>
                          <a:spcPts val="0"/>
                        </a:spcAft>
                        <a:buNone/>
                      </a:pPr>
                      <a:r>
                        <a:rPr b="1" lang="de" sz="700">
                          <a:latin typeface="Courier"/>
                          <a:ea typeface="Courier"/>
                          <a:cs typeface="Courier"/>
                          <a:sym typeface="Courier"/>
                        </a:rPr>
                        <a:t>Item</a:t>
                      </a:r>
                      <a:endParaRPr b="1"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b="1" lang="de" sz="700">
                          <a:latin typeface="Courier"/>
                          <a:ea typeface="Courier"/>
                          <a:cs typeface="Courier"/>
                          <a:sym typeface="Courier"/>
                        </a:rPr>
                        <a:t>Price</a:t>
                      </a:r>
                      <a:endParaRPr b="1"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b="1" lang="de" sz="700">
                          <a:latin typeface="Courier"/>
                          <a:ea typeface="Courier"/>
                          <a:cs typeface="Courier"/>
                          <a:sym typeface="Courier"/>
                        </a:rPr>
                        <a:t>Card No.</a:t>
                      </a:r>
                      <a:endParaRPr b="1" sz="700">
                        <a:latin typeface="Courier"/>
                        <a:ea typeface="Courier"/>
                        <a:cs typeface="Courier"/>
                        <a:sym typeface="Courier"/>
                      </a:endParaRPr>
                    </a:p>
                  </a:txBody>
                  <a:tcPr marT="36000" marB="36000" marR="36000" marL="36000"/>
                </a:tc>
              </a:tr>
              <a:tr h="197800">
                <a:tc>
                  <a:txBody>
                    <a:bodyPr/>
                    <a:lstStyle/>
                    <a:p>
                      <a:pPr indent="0" lvl="0" marL="0" rtl="0" algn="l">
                        <a:spcBef>
                          <a:spcPts val="0"/>
                        </a:spcBef>
                        <a:spcAft>
                          <a:spcPts val="0"/>
                        </a:spcAft>
                        <a:buNone/>
                      </a:pPr>
                      <a:r>
                        <a:rPr lang="de" sz="700">
                          <a:latin typeface="Courier"/>
                          <a:ea typeface="Courier"/>
                          <a:cs typeface="Courier"/>
                          <a:sym typeface="Courier"/>
                        </a:rPr>
                        <a:t>Pan</a:t>
                      </a:r>
                      <a:endParaRPr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700">
                          <a:latin typeface="Courier"/>
                          <a:ea typeface="Courier"/>
                          <a:cs typeface="Courier"/>
                          <a:sym typeface="Courier"/>
                        </a:rPr>
                        <a:t>29,99€</a:t>
                      </a:r>
                      <a:endParaRPr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700">
                          <a:latin typeface="Courier"/>
                          <a:ea typeface="Courier"/>
                          <a:cs typeface="Courier"/>
                          <a:sym typeface="Courier"/>
                        </a:rPr>
                        <a:t>376680816376961</a:t>
                      </a:r>
                      <a:endParaRPr sz="700">
                        <a:latin typeface="Courier"/>
                        <a:ea typeface="Courier"/>
                        <a:cs typeface="Courier"/>
                        <a:sym typeface="Courier"/>
                      </a:endParaRPr>
                    </a:p>
                  </a:txBody>
                  <a:tcPr marT="36000" marB="36000" marR="36000" marL="36000"/>
                </a:tc>
              </a:tr>
              <a:tr h="197800">
                <a:tc>
                  <a:txBody>
                    <a:bodyPr/>
                    <a:lstStyle/>
                    <a:p>
                      <a:pPr indent="0" lvl="0" marL="0" rtl="0" algn="l">
                        <a:spcBef>
                          <a:spcPts val="0"/>
                        </a:spcBef>
                        <a:spcAft>
                          <a:spcPts val="0"/>
                        </a:spcAft>
                        <a:buNone/>
                      </a:pPr>
                      <a:r>
                        <a:rPr lang="de" sz="700">
                          <a:latin typeface="Courier"/>
                          <a:ea typeface="Courier"/>
                          <a:cs typeface="Courier"/>
                          <a:sym typeface="Courier"/>
                        </a:rPr>
                        <a:t>Mouse</a:t>
                      </a:r>
                      <a:endParaRPr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700">
                          <a:latin typeface="Courier"/>
                          <a:ea typeface="Courier"/>
                          <a:cs typeface="Courier"/>
                          <a:sym typeface="Courier"/>
                        </a:rPr>
                        <a:t>45,00€</a:t>
                      </a:r>
                      <a:endParaRPr sz="7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700">
                          <a:latin typeface="Courier"/>
                          <a:ea typeface="Courier"/>
                          <a:cs typeface="Courier"/>
                          <a:sym typeface="Courier"/>
                        </a:rPr>
                        <a:t>5063516945005047</a:t>
                      </a:r>
                      <a:endParaRPr sz="700">
                        <a:latin typeface="Courier"/>
                        <a:ea typeface="Courier"/>
                        <a:cs typeface="Courier"/>
                        <a:sym typeface="Courier"/>
                      </a:endParaRPr>
                    </a:p>
                  </a:txBody>
                  <a:tcPr marT="36000" marB="36000" marR="36000" marL="36000"/>
                </a:tc>
              </a:tr>
            </a:tbl>
          </a:graphicData>
        </a:graphic>
      </p:graphicFrame>
      <p:cxnSp>
        <p:nvCxnSpPr>
          <p:cNvPr id="2452" name="Google Shape;2452;p43"/>
          <p:cNvCxnSpPr/>
          <p:nvPr/>
        </p:nvCxnSpPr>
        <p:spPr>
          <a:xfrm>
            <a:off x="5935113" y="2833863"/>
            <a:ext cx="298500" cy="0"/>
          </a:xfrm>
          <a:prstGeom prst="straightConnector1">
            <a:avLst/>
          </a:prstGeom>
          <a:noFill/>
          <a:ln cap="flat" cmpd="sng" w="9525">
            <a:solidFill>
              <a:schemeClr val="dk2"/>
            </a:solidFill>
            <a:prstDash val="solid"/>
            <a:round/>
            <a:headEnd len="med" w="med" type="none"/>
            <a:tailEnd len="med" w="med" type="triangle"/>
          </a:ln>
        </p:spPr>
      </p:cxnSp>
      <p:sp>
        <p:nvSpPr>
          <p:cNvPr id="2453" name="Google Shape;2453;p43"/>
          <p:cNvSpPr/>
          <p:nvPr/>
        </p:nvSpPr>
        <p:spPr>
          <a:xfrm rot="-5400000">
            <a:off x="6263141" y="3024438"/>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4" name="Google Shape;2454;p43"/>
          <p:cNvSpPr/>
          <p:nvPr/>
        </p:nvSpPr>
        <p:spPr>
          <a:xfrm rot="-5400000">
            <a:off x="6507358" y="3024381"/>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5" name="Google Shape;2455;p43"/>
          <p:cNvSpPr/>
          <p:nvPr/>
        </p:nvSpPr>
        <p:spPr>
          <a:xfrm rot="-5400000">
            <a:off x="6949774" y="3024438"/>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6" name="Google Shape;2456;p43"/>
          <p:cNvSpPr/>
          <p:nvPr/>
        </p:nvSpPr>
        <p:spPr>
          <a:xfrm rot="-5400000">
            <a:off x="6421366" y="2704842"/>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7" name="Google Shape;2457;p43"/>
          <p:cNvSpPr/>
          <p:nvPr/>
        </p:nvSpPr>
        <p:spPr>
          <a:xfrm rot="-5400000">
            <a:off x="6746945" y="2704785"/>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58" name="Google Shape;2458;p43"/>
          <p:cNvSpPr/>
          <p:nvPr/>
        </p:nvSpPr>
        <p:spPr>
          <a:xfrm rot="-5400000">
            <a:off x="6584170" y="2471453"/>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459" name="Google Shape;2459;p43"/>
          <p:cNvCxnSpPr>
            <a:stCxn id="2453" idx="6"/>
            <a:endCxn id="2456" idx="2"/>
          </p:cNvCxnSpPr>
          <p:nvPr/>
        </p:nvCxnSpPr>
        <p:spPr>
          <a:xfrm flipH="1" rot="10800000">
            <a:off x="6346991" y="2872638"/>
            <a:ext cx="158100" cy="151800"/>
          </a:xfrm>
          <a:prstGeom prst="straightConnector1">
            <a:avLst/>
          </a:prstGeom>
          <a:noFill/>
          <a:ln cap="flat" cmpd="sng" w="19050">
            <a:solidFill>
              <a:schemeClr val="dk1"/>
            </a:solidFill>
            <a:prstDash val="solid"/>
            <a:round/>
            <a:headEnd len="med" w="med" type="none"/>
            <a:tailEnd len="med" w="med" type="none"/>
          </a:ln>
        </p:spPr>
      </p:cxnSp>
      <p:cxnSp>
        <p:nvCxnSpPr>
          <p:cNvPr id="2460" name="Google Shape;2460;p43"/>
          <p:cNvCxnSpPr>
            <a:stCxn id="2455" idx="6"/>
            <a:endCxn id="2457" idx="2"/>
          </p:cNvCxnSpPr>
          <p:nvPr/>
        </p:nvCxnSpPr>
        <p:spPr>
          <a:xfrm rot="10800000">
            <a:off x="6830824" y="2872338"/>
            <a:ext cx="202800" cy="152100"/>
          </a:xfrm>
          <a:prstGeom prst="straightConnector1">
            <a:avLst/>
          </a:prstGeom>
          <a:noFill/>
          <a:ln cap="flat" cmpd="sng" w="19050">
            <a:solidFill>
              <a:schemeClr val="dk1"/>
            </a:solidFill>
            <a:prstDash val="solid"/>
            <a:round/>
            <a:headEnd len="med" w="med" type="none"/>
            <a:tailEnd len="med" w="med" type="none"/>
          </a:ln>
        </p:spPr>
      </p:cxnSp>
      <p:cxnSp>
        <p:nvCxnSpPr>
          <p:cNvPr id="2461" name="Google Shape;2461;p43"/>
          <p:cNvCxnSpPr>
            <a:stCxn id="2454" idx="6"/>
            <a:endCxn id="2456" idx="2"/>
          </p:cNvCxnSpPr>
          <p:nvPr/>
        </p:nvCxnSpPr>
        <p:spPr>
          <a:xfrm rot="10800000">
            <a:off x="6505108" y="2872581"/>
            <a:ext cx="86100" cy="151800"/>
          </a:xfrm>
          <a:prstGeom prst="straightConnector1">
            <a:avLst/>
          </a:prstGeom>
          <a:noFill/>
          <a:ln cap="flat" cmpd="sng" w="19050">
            <a:solidFill>
              <a:schemeClr val="dk1"/>
            </a:solidFill>
            <a:prstDash val="solid"/>
            <a:round/>
            <a:headEnd len="med" w="med" type="none"/>
            <a:tailEnd len="med" w="med" type="none"/>
          </a:ln>
        </p:spPr>
      </p:cxnSp>
      <p:cxnSp>
        <p:nvCxnSpPr>
          <p:cNvPr id="2462" name="Google Shape;2462;p43"/>
          <p:cNvCxnSpPr>
            <a:stCxn id="2458" idx="2"/>
            <a:endCxn id="2456" idx="6"/>
          </p:cNvCxnSpPr>
          <p:nvPr/>
        </p:nvCxnSpPr>
        <p:spPr>
          <a:xfrm flipH="1">
            <a:off x="6505120" y="2639153"/>
            <a:ext cx="162900" cy="65700"/>
          </a:xfrm>
          <a:prstGeom prst="straightConnector1">
            <a:avLst/>
          </a:prstGeom>
          <a:noFill/>
          <a:ln cap="flat" cmpd="sng" w="19050">
            <a:solidFill>
              <a:schemeClr val="dk1"/>
            </a:solidFill>
            <a:prstDash val="solid"/>
            <a:round/>
            <a:headEnd len="med" w="med" type="none"/>
            <a:tailEnd len="med" w="med" type="none"/>
          </a:ln>
        </p:spPr>
      </p:cxnSp>
      <p:cxnSp>
        <p:nvCxnSpPr>
          <p:cNvPr id="2463" name="Google Shape;2463;p43"/>
          <p:cNvCxnSpPr>
            <a:stCxn id="2457" idx="6"/>
            <a:endCxn id="2458" idx="2"/>
          </p:cNvCxnSpPr>
          <p:nvPr/>
        </p:nvCxnSpPr>
        <p:spPr>
          <a:xfrm rot="10800000">
            <a:off x="6667895" y="2639085"/>
            <a:ext cx="162900" cy="65700"/>
          </a:xfrm>
          <a:prstGeom prst="straightConnector1">
            <a:avLst/>
          </a:prstGeom>
          <a:noFill/>
          <a:ln cap="flat" cmpd="sng" w="19050">
            <a:solidFill>
              <a:schemeClr val="dk1"/>
            </a:solidFill>
            <a:prstDash val="solid"/>
            <a:round/>
            <a:headEnd len="med" w="med" type="none"/>
            <a:tailEnd len="med" w="med" type="none"/>
          </a:ln>
        </p:spPr>
      </p:cxnSp>
      <p:sp>
        <p:nvSpPr>
          <p:cNvPr id="2464" name="Google Shape;2464;p43"/>
          <p:cNvSpPr/>
          <p:nvPr/>
        </p:nvSpPr>
        <p:spPr>
          <a:xfrm rot="-5400000">
            <a:off x="6728570" y="3024456"/>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465" name="Google Shape;2465;p43"/>
          <p:cNvCxnSpPr>
            <a:stCxn id="2464" idx="6"/>
            <a:endCxn id="2457" idx="2"/>
          </p:cNvCxnSpPr>
          <p:nvPr/>
        </p:nvCxnSpPr>
        <p:spPr>
          <a:xfrm flipH="1" rot="10800000">
            <a:off x="6812420" y="2872356"/>
            <a:ext cx="18300" cy="152100"/>
          </a:xfrm>
          <a:prstGeom prst="straightConnector1">
            <a:avLst/>
          </a:prstGeom>
          <a:noFill/>
          <a:ln cap="flat" cmpd="sng" w="19050">
            <a:solidFill>
              <a:schemeClr val="dk1"/>
            </a:solidFill>
            <a:prstDash val="solid"/>
            <a:round/>
            <a:headEnd len="med" w="med" type="none"/>
            <a:tailEnd len="med" w="med" type="none"/>
          </a:ln>
        </p:spPr>
      </p:cxnSp>
      <p:cxnSp>
        <p:nvCxnSpPr>
          <p:cNvPr id="2466" name="Google Shape;2466;p43"/>
          <p:cNvCxnSpPr/>
          <p:nvPr/>
        </p:nvCxnSpPr>
        <p:spPr>
          <a:xfrm>
            <a:off x="7152063" y="2831788"/>
            <a:ext cx="793500" cy="0"/>
          </a:xfrm>
          <a:prstGeom prst="straightConnector1">
            <a:avLst/>
          </a:prstGeom>
          <a:noFill/>
          <a:ln cap="flat" cmpd="sng" w="9525">
            <a:solidFill>
              <a:schemeClr val="dk2"/>
            </a:solidFill>
            <a:prstDash val="solid"/>
            <a:round/>
            <a:headEnd len="med" w="med" type="none"/>
            <a:tailEnd len="med" w="med" type="triangle"/>
          </a:ln>
        </p:spPr>
      </p:cxnSp>
      <p:sp>
        <p:nvSpPr>
          <p:cNvPr id="2467" name="Google Shape;2467;p43"/>
          <p:cNvSpPr txBox="1"/>
          <p:nvPr/>
        </p:nvSpPr>
        <p:spPr>
          <a:xfrm>
            <a:off x="7114200" y="2358438"/>
            <a:ext cx="8175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Unlearn</a:t>
            </a:r>
            <a:br>
              <a:rPr lang="de">
                <a:solidFill>
                  <a:schemeClr val="dk1"/>
                </a:solidFill>
                <a:latin typeface="Times New Roman"/>
                <a:ea typeface="Times New Roman"/>
                <a:cs typeface="Times New Roman"/>
                <a:sym typeface="Times New Roman"/>
              </a:rPr>
            </a:br>
            <a:r>
              <a:rPr b="1" lang="de" sz="1000">
                <a:solidFill>
                  <a:schemeClr val="dk1"/>
                </a:solidFill>
                <a:latin typeface="Courier"/>
                <a:ea typeface="Courier"/>
                <a:cs typeface="Courier"/>
                <a:sym typeface="Courier"/>
              </a:rPr>
              <a:t>Card No.</a:t>
            </a:r>
            <a:endParaRPr sz="1700"/>
          </a:p>
        </p:txBody>
      </p:sp>
      <p:sp>
        <p:nvSpPr>
          <p:cNvPr id="2468" name="Google Shape;2468;p43"/>
          <p:cNvSpPr/>
          <p:nvPr/>
        </p:nvSpPr>
        <p:spPr>
          <a:xfrm rot="-5400000">
            <a:off x="7980104" y="3025113"/>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69" name="Google Shape;2469;p43"/>
          <p:cNvSpPr/>
          <p:nvPr/>
        </p:nvSpPr>
        <p:spPr>
          <a:xfrm rot="-5400000">
            <a:off x="8224320" y="3025056"/>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70" name="Google Shape;2470;p43"/>
          <p:cNvSpPr/>
          <p:nvPr/>
        </p:nvSpPr>
        <p:spPr>
          <a:xfrm rot="-5400000">
            <a:off x="8138329" y="2705517"/>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71" name="Google Shape;2471;p43"/>
          <p:cNvSpPr/>
          <p:nvPr/>
        </p:nvSpPr>
        <p:spPr>
          <a:xfrm rot="-5400000">
            <a:off x="8463908" y="2705460"/>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72" name="Google Shape;2472;p43"/>
          <p:cNvSpPr/>
          <p:nvPr/>
        </p:nvSpPr>
        <p:spPr>
          <a:xfrm rot="-5400000">
            <a:off x="8301133" y="2472128"/>
            <a:ext cx="167700" cy="167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473" name="Google Shape;2473;p43"/>
          <p:cNvCxnSpPr>
            <a:stCxn id="2468" idx="6"/>
            <a:endCxn id="2470" idx="2"/>
          </p:cNvCxnSpPr>
          <p:nvPr/>
        </p:nvCxnSpPr>
        <p:spPr>
          <a:xfrm flipH="1" rot="10800000">
            <a:off x="8063954" y="2873313"/>
            <a:ext cx="158100" cy="151800"/>
          </a:xfrm>
          <a:prstGeom prst="straightConnector1">
            <a:avLst/>
          </a:prstGeom>
          <a:noFill/>
          <a:ln cap="flat" cmpd="sng" w="19050">
            <a:solidFill>
              <a:schemeClr val="dk1"/>
            </a:solidFill>
            <a:prstDash val="solid"/>
            <a:round/>
            <a:headEnd len="med" w="med" type="none"/>
            <a:tailEnd len="med" w="med" type="none"/>
          </a:ln>
        </p:spPr>
      </p:cxnSp>
      <p:cxnSp>
        <p:nvCxnSpPr>
          <p:cNvPr id="2474" name="Google Shape;2474;p43"/>
          <p:cNvCxnSpPr>
            <a:stCxn id="2469" idx="6"/>
            <a:endCxn id="2470" idx="2"/>
          </p:cNvCxnSpPr>
          <p:nvPr/>
        </p:nvCxnSpPr>
        <p:spPr>
          <a:xfrm rot="10800000">
            <a:off x="8222070" y="2873256"/>
            <a:ext cx="86100" cy="151800"/>
          </a:xfrm>
          <a:prstGeom prst="straightConnector1">
            <a:avLst/>
          </a:prstGeom>
          <a:noFill/>
          <a:ln cap="flat" cmpd="sng" w="19050">
            <a:solidFill>
              <a:schemeClr val="dk1"/>
            </a:solidFill>
            <a:prstDash val="solid"/>
            <a:round/>
            <a:headEnd len="med" w="med" type="none"/>
            <a:tailEnd len="med" w="med" type="none"/>
          </a:ln>
        </p:spPr>
      </p:cxnSp>
      <p:cxnSp>
        <p:nvCxnSpPr>
          <p:cNvPr id="2475" name="Google Shape;2475;p43"/>
          <p:cNvCxnSpPr>
            <a:stCxn id="2472" idx="2"/>
            <a:endCxn id="2470" idx="6"/>
          </p:cNvCxnSpPr>
          <p:nvPr/>
        </p:nvCxnSpPr>
        <p:spPr>
          <a:xfrm flipH="1">
            <a:off x="8222083" y="2639828"/>
            <a:ext cx="162900" cy="65700"/>
          </a:xfrm>
          <a:prstGeom prst="straightConnector1">
            <a:avLst/>
          </a:prstGeom>
          <a:noFill/>
          <a:ln cap="flat" cmpd="sng" w="19050">
            <a:solidFill>
              <a:schemeClr val="dk1"/>
            </a:solidFill>
            <a:prstDash val="solid"/>
            <a:round/>
            <a:headEnd len="med" w="med" type="none"/>
            <a:tailEnd len="med" w="med" type="none"/>
          </a:ln>
        </p:spPr>
      </p:cxnSp>
      <p:cxnSp>
        <p:nvCxnSpPr>
          <p:cNvPr id="2476" name="Google Shape;2476;p43"/>
          <p:cNvCxnSpPr>
            <a:stCxn id="2471" idx="6"/>
            <a:endCxn id="2472" idx="2"/>
          </p:cNvCxnSpPr>
          <p:nvPr/>
        </p:nvCxnSpPr>
        <p:spPr>
          <a:xfrm rot="10800000">
            <a:off x="8384858" y="2639760"/>
            <a:ext cx="162900" cy="65700"/>
          </a:xfrm>
          <a:prstGeom prst="straightConnector1">
            <a:avLst/>
          </a:prstGeom>
          <a:noFill/>
          <a:ln cap="flat" cmpd="sng" w="19050">
            <a:solidFill>
              <a:schemeClr val="dk1"/>
            </a:solidFill>
            <a:prstDash val="solid"/>
            <a:round/>
            <a:headEnd len="med" w="med" type="none"/>
            <a:tailEnd len="med" w="med" type="none"/>
          </a:ln>
        </p:spPr>
      </p:cxnSp>
      <p:sp>
        <p:nvSpPr>
          <p:cNvPr id="2477" name="Google Shape;2477;p43"/>
          <p:cNvSpPr/>
          <p:nvPr/>
        </p:nvSpPr>
        <p:spPr>
          <a:xfrm>
            <a:off x="4841925" y="2471451"/>
            <a:ext cx="1026300" cy="720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478" name="Google Shape;2478;p43"/>
          <p:cNvSpPr txBox="1"/>
          <p:nvPr>
            <p:ph idx="1" type="body"/>
          </p:nvPr>
        </p:nvSpPr>
        <p:spPr>
          <a:xfrm>
            <a:off x="387175" y="11802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Debiasing</a:t>
            </a:r>
            <a:r>
              <a:rPr lang="de" sz="1000"/>
              <a:t>[1,8,22]</a:t>
            </a:r>
            <a:r>
              <a:rPr b="1" lang="de" sz="1600"/>
              <a:t>:</a:t>
            </a:r>
            <a:endParaRPr b="1" sz="1600"/>
          </a:p>
          <a:p>
            <a:pPr indent="0" lvl="0" marL="457200" rtl="0" algn="l">
              <a:lnSpc>
                <a:spcPct val="120000"/>
              </a:lnSpc>
              <a:spcBef>
                <a:spcPts val="0"/>
              </a:spcBef>
              <a:spcAft>
                <a:spcPts val="0"/>
              </a:spcAft>
              <a:buNone/>
            </a:pPr>
            <a:r>
              <a:rPr lang="de" sz="1600"/>
              <a:t>Remove/amend some datapoints or features to decrease bias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44"/>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Database</a:t>
            </a:r>
            <a:endParaRPr sz="2500"/>
          </a:p>
        </p:txBody>
      </p:sp>
      <p:sp>
        <p:nvSpPr>
          <p:cNvPr id="2484" name="Google Shape;2484;p44"/>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485" name="Google Shape;2485;p44"/>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486" name="Google Shape;2486;p44"/>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87" name="Google Shape;2487;p44"/>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2488" name="Google Shape;2488;p44"/>
          <p:cNvSpPr txBox="1"/>
          <p:nvPr>
            <p:ph idx="1" type="body"/>
          </p:nvPr>
        </p:nvSpPr>
        <p:spPr>
          <a:xfrm>
            <a:off x="470925" y="2521625"/>
            <a:ext cx="2199900" cy="5082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Relational Algebra (1970s)</a:t>
            </a:r>
            <a:endParaRPr b="1" sz="1400"/>
          </a:p>
        </p:txBody>
      </p:sp>
      <p:sp>
        <p:nvSpPr>
          <p:cNvPr id="2489" name="Google Shape;2489;p44"/>
          <p:cNvSpPr txBox="1"/>
          <p:nvPr/>
        </p:nvSpPr>
        <p:spPr>
          <a:xfrm>
            <a:off x="386950" y="1087025"/>
            <a:ext cx="3821400" cy="1434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models can be seen as views generated from the training data as highlighted by Schelter [20]. </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Incremental View Maintenance and its underlying concepts are used to unlearn and update training data in ML models.</a:t>
            </a:r>
            <a:endParaRPr>
              <a:solidFill>
                <a:schemeClr val="dk1"/>
              </a:solidFill>
              <a:latin typeface="Times New Roman"/>
              <a:ea typeface="Times New Roman"/>
              <a:cs typeface="Times New Roman"/>
              <a:sym typeface="Times New Roman"/>
            </a:endParaRPr>
          </a:p>
        </p:txBody>
      </p:sp>
      <p:sp>
        <p:nvSpPr>
          <p:cNvPr id="2490" name="Google Shape;2490;p44"/>
          <p:cNvSpPr txBox="1"/>
          <p:nvPr>
            <p:ph idx="1" type="body"/>
          </p:nvPr>
        </p:nvSpPr>
        <p:spPr>
          <a:xfrm>
            <a:off x="6635176" y="2521625"/>
            <a:ext cx="2317800" cy="5082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Data Provenance (2000s)</a:t>
            </a:r>
            <a:endParaRPr b="1" sz="1400"/>
          </a:p>
        </p:txBody>
      </p:sp>
      <p:sp>
        <p:nvSpPr>
          <p:cNvPr id="2491" name="Google Shape;2491;p44"/>
          <p:cNvSpPr txBox="1"/>
          <p:nvPr>
            <p:ph idx="1" type="body"/>
          </p:nvPr>
        </p:nvSpPr>
        <p:spPr>
          <a:xfrm>
            <a:off x="3251688" y="2498375"/>
            <a:ext cx="3113700" cy="5547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Incremental View Maintenance (1980s)</a:t>
            </a:r>
            <a:endParaRPr b="1" sz="1400"/>
          </a:p>
        </p:txBody>
      </p:sp>
      <p:sp>
        <p:nvSpPr>
          <p:cNvPr id="2492" name="Google Shape;2492;p44"/>
          <p:cNvSpPr txBox="1"/>
          <p:nvPr/>
        </p:nvSpPr>
        <p:spPr>
          <a:xfrm>
            <a:off x="3251700" y="2849100"/>
            <a:ext cx="301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Interesting tools stemmed from IVM:</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Differential Dataflow </a:t>
            </a:r>
            <a:r>
              <a:rPr lang="de" sz="1200">
                <a:solidFill>
                  <a:schemeClr val="dk1"/>
                </a:solidFill>
                <a:latin typeface="Times New Roman"/>
                <a:ea typeface="Times New Roman"/>
                <a:cs typeface="Times New Roman"/>
                <a:sym typeface="Times New Roman"/>
              </a:rPr>
              <a:t>in 2013 by McSherry[7], used by Schelter [16].</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DBSP which implements IVM for SQL queries[6].</a:t>
            </a:r>
            <a:endParaRPr sz="1200">
              <a:solidFill>
                <a:schemeClr val="dk1"/>
              </a:solidFill>
              <a:latin typeface="Times New Roman"/>
              <a:ea typeface="Times New Roman"/>
              <a:cs typeface="Times New Roman"/>
              <a:sym typeface="Times New Roman"/>
            </a:endParaRPr>
          </a:p>
        </p:txBody>
      </p:sp>
      <p:sp>
        <p:nvSpPr>
          <p:cNvPr id="2493" name="Google Shape;2493;p44"/>
          <p:cNvSpPr txBox="1"/>
          <p:nvPr/>
        </p:nvSpPr>
        <p:spPr>
          <a:xfrm>
            <a:off x="470925" y="2849100"/>
            <a:ext cx="251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Content regarding this was already included in the following papers.</a:t>
            </a:r>
            <a:endParaRPr sz="1200">
              <a:solidFill>
                <a:schemeClr val="dk1"/>
              </a:solidFill>
              <a:latin typeface="Times New Roman"/>
              <a:ea typeface="Times New Roman"/>
              <a:cs typeface="Times New Roman"/>
              <a:sym typeface="Times New Roman"/>
            </a:endParaRPr>
          </a:p>
        </p:txBody>
      </p:sp>
      <p:sp>
        <p:nvSpPr>
          <p:cNvPr id="2494" name="Google Shape;2494;p44"/>
          <p:cNvSpPr txBox="1"/>
          <p:nvPr/>
        </p:nvSpPr>
        <p:spPr>
          <a:xfrm>
            <a:off x="6635175" y="2849100"/>
            <a:ext cx="23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Useful to understand what to update and when: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Relies on the Semiring Framework[18].</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How-provenance is particularly useful in MU[13,14].</a:t>
            </a:r>
            <a:endParaRPr sz="1200">
              <a:solidFill>
                <a:schemeClr val="dk1"/>
              </a:solidFill>
              <a:highlight>
                <a:srgbClr val="FFFF00"/>
              </a:highlight>
              <a:latin typeface="Times New Roman"/>
              <a:ea typeface="Times New Roman"/>
              <a:cs typeface="Times New Roman"/>
              <a:sym typeface="Times New Roman"/>
            </a:endParaRPr>
          </a:p>
        </p:txBody>
      </p:sp>
      <p:graphicFrame>
        <p:nvGraphicFramePr>
          <p:cNvPr id="2495" name="Google Shape;2495;p44"/>
          <p:cNvGraphicFramePr/>
          <p:nvPr/>
        </p:nvGraphicFramePr>
        <p:xfrm>
          <a:off x="5551525" y="1134550"/>
          <a:ext cx="3000000" cy="3000000"/>
        </p:xfrm>
        <a:graphic>
          <a:graphicData uri="http://schemas.openxmlformats.org/drawingml/2006/table">
            <a:tbl>
              <a:tblPr>
                <a:noFill/>
                <a:tableStyleId>{61B45158-E8BA-4A10-BCBE-098E6A862EF0}</a:tableStyleId>
              </a:tblPr>
              <a:tblGrid>
                <a:gridCol w="601975"/>
                <a:gridCol w="1122375"/>
                <a:gridCol w="941425"/>
              </a:tblGrid>
              <a:tr h="286150">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Field</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Input</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Output</a:t>
                      </a:r>
                      <a:endParaRPr b="1" sz="1200">
                        <a:solidFill>
                          <a:schemeClr val="dk1"/>
                        </a:solidFill>
                        <a:latin typeface="Times New Roman"/>
                        <a:ea typeface="Times New Roman"/>
                        <a:cs typeface="Times New Roman"/>
                        <a:sym typeface="Times New Roman"/>
                      </a:endParaRPr>
                    </a:p>
                  </a:txBody>
                  <a:tcPr marT="91425" marB="91425" marR="91425" marL="91425"/>
                </a:tc>
              </a:tr>
              <a:tr h="286150">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IVM</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Source data</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View</a:t>
                      </a:r>
                      <a:endParaRPr sz="1200">
                        <a:solidFill>
                          <a:schemeClr val="dk1"/>
                        </a:solidFill>
                        <a:latin typeface="Times New Roman"/>
                        <a:ea typeface="Times New Roman"/>
                        <a:cs typeface="Times New Roman"/>
                        <a:sym typeface="Times New Roman"/>
                      </a:endParaRPr>
                    </a:p>
                  </a:txBody>
                  <a:tcPr marT="91425" marB="91425" marR="91425" marL="91425"/>
                </a:tc>
              </a:tr>
              <a:tr h="286150">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MU</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Training data</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ML Model</a:t>
                      </a:r>
                      <a:endParaRPr sz="12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9" name="Shape 2499"/>
        <p:cNvGrpSpPr/>
        <p:nvPr/>
      </p:nvGrpSpPr>
      <p:grpSpPr>
        <a:xfrm>
          <a:off x="0" y="0"/>
          <a:ext cx="0" cy="0"/>
          <a:chOff x="0" y="0"/>
          <a:chExt cx="0" cy="0"/>
        </a:xfrm>
      </p:grpSpPr>
      <p:sp>
        <p:nvSpPr>
          <p:cNvPr id="2500" name="Google Shape;2500;p45"/>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Database</a:t>
            </a:r>
            <a:endParaRPr sz="2500"/>
          </a:p>
        </p:txBody>
      </p:sp>
      <p:sp>
        <p:nvSpPr>
          <p:cNvPr id="2501" name="Google Shape;2501;p45"/>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02" name="Google Shape;2502;p45"/>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03" name="Google Shape;2503;p45"/>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04" name="Google Shape;2504;p45"/>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sp>
        <p:nvSpPr>
          <p:cNvPr id="2505" name="Google Shape;2505;p45"/>
          <p:cNvSpPr txBox="1"/>
          <p:nvPr>
            <p:ph idx="1" type="body"/>
          </p:nvPr>
        </p:nvSpPr>
        <p:spPr>
          <a:xfrm>
            <a:off x="470925" y="2521625"/>
            <a:ext cx="2199900" cy="5082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Relational Algebra (1970s)</a:t>
            </a:r>
            <a:endParaRPr b="1" sz="1400"/>
          </a:p>
        </p:txBody>
      </p:sp>
      <p:sp>
        <p:nvSpPr>
          <p:cNvPr id="2506" name="Google Shape;2506;p45"/>
          <p:cNvSpPr txBox="1"/>
          <p:nvPr/>
        </p:nvSpPr>
        <p:spPr>
          <a:xfrm>
            <a:off x="386950" y="1087025"/>
            <a:ext cx="3821400" cy="1434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models can be seen as views generated from the training data as highlighted by Schelter [20]. </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Incremental View Maintenance and its underlying concepts are used to unlearn and update training data in ML models.</a:t>
            </a:r>
            <a:endParaRPr>
              <a:solidFill>
                <a:schemeClr val="dk1"/>
              </a:solidFill>
              <a:latin typeface="Times New Roman"/>
              <a:ea typeface="Times New Roman"/>
              <a:cs typeface="Times New Roman"/>
              <a:sym typeface="Times New Roman"/>
            </a:endParaRPr>
          </a:p>
        </p:txBody>
      </p:sp>
      <p:sp>
        <p:nvSpPr>
          <p:cNvPr id="2507" name="Google Shape;2507;p45"/>
          <p:cNvSpPr txBox="1"/>
          <p:nvPr>
            <p:ph idx="1" type="body"/>
          </p:nvPr>
        </p:nvSpPr>
        <p:spPr>
          <a:xfrm>
            <a:off x="6635176" y="2521625"/>
            <a:ext cx="2317800" cy="5082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Data Provenance (2000s)</a:t>
            </a:r>
            <a:endParaRPr b="1" sz="1400"/>
          </a:p>
        </p:txBody>
      </p:sp>
      <p:sp>
        <p:nvSpPr>
          <p:cNvPr id="2508" name="Google Shape;2508;p45"/>
          <p:cNvSpPr txBox="1"/>
          <p:nvPr>
            <p:ph idx="1" type="body"/>
          </p:nvPr>
        </p:nvSpPr>
        <p:spPr>
          <a:xfrm>
            <a:off x="3251688" y="2498375"/>
            <a:ext cx="3113700" cy="5547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None/>
            </a:pPr>
            <a:r>
              <a:rPr b="1" lang="de" sz="1400"/>
              <a:t>Incremental View Maintenance (1980s)</a:t>
            </a:r>
            <a:endParaRPr b="1" sz="1400"/>
          </a:p>
        </p:txBody>
      </p:sp>
      <p:sp>
        <p:nvSpPr>
          <p:cNvPr id="2509" name="Google Shape;2509;p45"/>
          <p:cNvSpPr txBox="1"/>
          <p:nvPr/>
        </p:nvSpPr>
        <p:spPr>
          <a:xfrm>
            <a:off x="3251700" y="2849100"/>
            <a:ext cx="301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Main database community contribution to MU in data pipelines.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Differential Dataflow strongly relies on IVM, in 2013 by McSherry[7], used by Schelter [16].</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DBSP implements IVM for SQL queries[6]</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Schelter and Grafberger show the usefulness of IVM on MU pipelines in Lester [13]</a:t>
            </a:r>
            <a:endParaRPr sz="1200">
              <a:solidFill>
                <a:schemeClr val="dk1"/>
              </a:solidFill>
              <a:latin typeface="Times New Roman"/>
              <a:ea typeface="Times New Roman"/>
              <a:cs typeface="Times New Roman"/>
              <a:sym typeface="Times New Roman"/>
            </a:endParaRPr>
          </a:p>
        </p:txBody>
      </p:sp>
      <p:sp>
        <p:nvSpPr>
          <p:cNvPr id="2510" name="Google Shape;2510;p45"/>
          <p:cNvSpPr txBox="1"/>
          <p:nvPr/>
        </p:nvSpPr>
        <p:spPr>
          <a:xfrm>
            <a:off x="470925" y="2849100"/>
            <a:ext cx="251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Content regarding this was already included in the following papers.</a:t>
            </a:r>
            <a:endParaRPr sz="1200">
              <a:solidFill>
                <a:schemeClr val="dk1"/>
              </a:solidFill>
              <a:latin typeface="Times New Roman"/>
              <a:ea typeface="Times New Roman"/>
              <a:cs typeface="Times New Roman"/>
              <a:sym typeface="Times New Roman"/>
            </a:endParaRPr>
          </a:p>
        </p:txBody>
      </p:sp>
      <p:sp>
        <p:nvSpPr>
          <p:cNvPr id="2511" name="Google Shape;2511;p45"/>
          <p:cNvSpPr txBox="1"/>
          <p:nvPr/>
        </p:nvSpPr>
        <p:spPr>
          <a:xfrm>
            <a:off x="6635175" y="2849100"/>
            <a:ext cx="236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Useful to understand what to update and when: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Green in 2017, summarizes the Semiring Framework to work with provenance [18].</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How-provenance is particularly useful in MU[14], also used by Schelter [13]</a:t>
            </a:r>
            <a:endParaRPr sz="1200">
              <a:solidFill>
                <a:schemeClr val="dk1"/>
              </a:solidFill>
              <a:highlight>
                <a:srgbClr val="FFFF00"/>
              </a:highlight>
              <a:latin typeface="Times New Roman"/>
              <a:ea typeface="Times New Roman"/>
              <a:cs typeface="Times New Roman"/>
              <a:sym typeface="Times New Roman"/>
            </a:endParaRPr>
          </a:p>
        </p:txBody>
      </p:sp>
      <p:graphicFrame>
        <p:nvGraphicFramePr>
          <p:cNvPr id="2512" name="Google Shape;2512;p45"/>
          <p:cNvGraphicFramePr/>
          <p:nvPr/>
        </p:nvGraphicFramePr>
        <p:xfrm>
          <a:off x="5551525" y="1134550"/>
          <a:ext cx="3000000" cy="3000000"/>
        </p:xfrm>
        <a:graphic>
          <a:graphicData uri="http://schemas.openxmlformats.org/drawingml/2006/table">
            <a:tbl>
              <a:tblPr>
                <a:noFill/>
                <a:tableStyleId>{61B45158-E8BA-4A10-BCBE-098E6A862EF0}</a:tableStyleId>
              </a:tblPr>
              <a:tblGrid>
                <a:gridCol w="601975"/>
                <a:gridCol w="1122375"/>
                <a:gridCol w="941425"/>
              </a:tblGrid>
              <a:tr h="286150">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Field</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Input</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Output</a:t>
                      </a:r>
                      <a:endParaRPr b="1" sz="1200">
                        <a:solidFill>
                          <a:schemeClr val="dk1"/>
                        </a:solidFill>
                        <a:latin typeface="Times New Roman"/>
                        <a:ea typeface="Times New Roman"/>
                        <a:cs typeface="Times New Roman"/>
                        <a:sym typeface="Times New Roman"/>
                      </a:endParaRPr>
                    </a:p>
                  </a:txBody>
                  <a:tcPr marT="91425" marB="91425" marR="91425" marL="91425"/>
                </a:tc>
              </a:tr>
              <a:tr h="286150">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IVM</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Source data</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View</a:t>
                      </a:r>
                      <a:endParaRPr sz="1200">
                        <a:solidFill>
                          <a:schemeClr val="dk1"/>
                        </a:solidFill>
                        <a:latin typeface="Times New Roman"/>
                        <a:ea typeface="Times New Roman"/>
                        <a:cs typeface="Times New Roman"/>
                        <a:sym typeface="Times New Roman"/>
                      </a:endParaRPr>
                    </a:p>
                  </a:txBody>
                  <a:tcPr marT="91425" marB="91425" marR="91425" marL="91425"/>
                </a:tc>
              </a:tr>
              <a:tr h="286150">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MU</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Training data</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ML Model</a:t>
                      </a:r>
                      <a:endParaRPr sz="12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46"/>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ML</a:t>
            </a:r>
            <a:endParaRPr sz="2500"/>
          </a:p>
        </p:txBody>
      </p:sp>
      <p:sp>
        <p:nvSpPr>
          <p:cNvPr id="2518" name="Google Shape;2518;p46"/>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19" name="Google Shape;2519;p46"/>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20" name="Google Shape;2520;p46"/>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21" name="Google Shape;2521;p46"/>
          <p:cNvSpPr txBox="1"/>
          <p:nvPr>
            <p:ph type="title"/>
          </p:nvPr>
        </p:nvSpPr>
        <p:spPr>
          <a:xfrm>
            <a:off x="3387450" y="261000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Influence Functions (2020s)</a:t>
            </a:r>
            <a:endParaRPr sz="1400">
              <a:solidFill>
                <a:schemeClr val="dk1"/>
              </a:solidFill>
            </a:endParaRPr>
          </a:p>
        </p:txBody>
      </p:sp>
      <p:sp>
        <p:nvSpPr>
          <p:cNvPr id="2522" name="Google Shape;2522;p46"/>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Data-Model Relation (2024)</a:t>
            </a:r>
            <a:endParaRPr sz="1400">
              <a:solidFill>
                <a:schemeClr val="dk1"/>
              </a:solidFill>
            </a:endParaRPr>
          </a:p>
        </p:txBody>
      </p:sp>
      <p:sp>
        <p:nvSpPr>
          <p:cNvPr id="2523" name="Google Shape;2523;p46"/>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Machine Learning itself is the core field from which Machine Unlearning stemmed from.</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systems are just unlearnable ML systems.</a:t>
            </a:r>
            <a:endParaRPr>
              <a:solidFill>
                <a:schemeClr val="dk1"/>
              </a:solidFill>
              <a:latin typeface="Times New Roman"/>
              <a:ea typeface="Times New Roman"/>
              <a:cs typeface="Times New Roman"/>
              <a:sym typeface="Times New Roman"/>
            </a:endParaRPr>
          </a:p>
        </p:txBody>
      </p:sp>
      <p:sp>
        <p:nvSpPr>
          <p:cNvPr id="2524" name="Google Shape;2524;p46"/>
          <p:cNvSpPr txBox="1"/>
          <p:nvPr/>
        </p:nvSpPr>
        <p:spPr>
          <a:xfrm>
            <a:off x="226425" y="2916425"/>
            <a:ext cx="2674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Concept introduced in "Rethinking MU for LLM" [15].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Implicitly used in most MU algorithms [3,16,21,22] to only alter model component affected by unlearnt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525" name="Google Shape;2525;p46"/>
          <p:cNvSpPr txBox="1"/>
          <p:nvPr/>
        </p:nvSpPr>
        <p:spPr>
          <a:xfrm>
            <a:off x="2770749" y="2953650"/>
            <a:ext cx="3602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Originally from statistics, first paper in 1974, brought into ML in 2017.</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Used in "MU for Features and Labels" [1,12] in 2023.</a:t>
            </a:r>
            <a:endParaRPr sz="1200">
              <a:solidFill>
                <a:schemeClr val="dk1"/>
              </a:solidFill>
              <a:latin typeface="Times New Roman"/>
              <a:ea typeface="Times New Roman"/>
              <a:cs typeface="Times New Roman"/>
              <a:sym typeface="Times New Roman"/>
            </a:endParaRPr>
          </a:p>
        </p:txBody>
      </p:sp>
      <p:sp>
        <p:nvSpPr>
          <p:cNvPr id="2526" name="Google Shape;2526;p46"/>
          <p:cNvSpPr txBox="1"/>
          <p:nvPr>
            <p:ph type="title"/>
          </p:nvPr>
        </p:nvSpPr>
        <p:spPr>
          <a:xfrm>
            <a:off x="6373150" y="260625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Sharding (2010s)</a:t>
            </a:r>
            <a:endParaRPr sz="1400">
              <a:solidFill>
                <a:schemeClr val="dk1"/>
              </a:solidFill>
            </a:endParaRPr>
          </a:p>
        </p:txBody>
      </p:sp>
      <p:sp>
        <p:nvSpPr>
          <p:cNvPr id="2527" name="Google Shape;2527;p46"/>
          <p:cNvSpPr txBox="1"/>
          <p:nvPr/>
        </p:nvSpPr>
        <p:spPr>
          <a:xfrm>
            <a:off x="6306925" y="2948100"/>
            <a:ext cx="28242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Brought in ML with ensemble and federated learning.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Employed in basic MU systems [1,3,12,15].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47"/>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ML</a:t>
            </a:r>
            <a:endParaRPr sz="2500"/>
          </a:p>
        </p:txBody>
      </p:sp>
      <p:sp>
        <p:nvSpPr>
          <p:cNvPr id="2533" name="Google Shape;2533;p47"/>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34" name="Google Shape;2534;p47"/>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35" name="Google Shape;2535;p47"/>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36" name="Google Shape;2536;p47"/>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Machine Learning itself is the core field from which Machine Unlearning stemmed from.</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systems are just unlearnable ML systems.</a:t>
            </a:r>
            <a:endParaRPr>
              <a:solidFill>
                <a:schemeClr val="dk1"/>
              </a:solidFill>
              <a:latin typeface="Times New Roman"/>
              <a:ea typeface="Times New Roman"/>
              <a:cs typeface="Times New Roman"/>
              <a:sym typeface="Times New Roman"/>
            </a:endParaRPr>
          </a:p>
        </p:txBody>
      </p:sp>
      <p:pic>
        <p:nvPicPr>
          <p:cNvPr id="2537" name="Google Shape;2537;p47"/>
          <p:cNvPicPr preferRelativeResize="0"/>
          <p:nvPr/>
        </p:nvPicPr>
        <p:blipFill rotWithShape="1">
          <a:blip r:embed="rId4">
            <a:alphaModFix/>
          </a:blip>
          <a:srcRect b="53512" l="0" r="0" t="0"/>
          <a:stretch/>
        </p:blipFill>
        <p:spPr>
          <a:xfrm>
            <a:off x="4602737" y="1095569"/>
            <a:ext cx="455700" cy="403143"/>
          </a:xfrm>
          <a:prstGeom prst="rect">
            <a:avLst/>
          </a:prstGeom>
          <a:noFill/>
          <a:ln>
            <a:noFill/>
          </a:ln>
        </p:spPr>
      </p:pic>
      <p:pic>
        <p:nvPicPr>
          <p:cNvPr id="2538" name="Google Shape;2538;p47"/>
          <p:cNvPicPr preferRelativeResize="0"/>
          <p:nvPr/>
        </p:nvPicPr>
        <p:blipFill rotWithShape="1">
          <a:blip r:embed="rId4">
            <a:alphaModFix/>
          </a:blip>
          <a:srcRect b="0" l="0" r="0" t="53514"/>
          <a:stretch/>
        </p:blipFill>
        <p:spPr>
          <a:xfrm>
            <a:off x="4619450" y="1861688"/>
            <a:ext cx="422275" cy="373574"/>
          </a:xfrm>
          <a:prstGeom prst="rect">
            <a:avLst/>
          </a:prstGeom>
          <a:noFill/>
          <a:ln>
            <a:noFill/>
          </a:ln>
        </p:spPr>
      </p:pic>
      <p:pic>
        <p:nvPicPr>
          <p:cNvPr id="2539" name="Google Shape;2539;p47"/>
          <p:cNvPicPr preferRelativeResize="0"/>
          <p:nvPr/>
        </p:nvPicPr>
        <p:blipFill>
          <a:blip r:embed="rId5">
            <a:alphaModFix/>
          </a:blip>
          <a:stretch>
            <a:fillRect/>
          </a:stretch>
        </p:blipFill>
        <p:spPr>
          <a:xfrm>
            <a:off x="4619450" y="1480686"/>
            <a:ext cx="422283" cy="381000"/>
          </a:xfrm>
          <a:prstGeom prst="rect">
            <a:avLst/>
          </a:prstGeom>
          <a:noFill/>
          <a:ln>
            <a:noFill/>
          </a:ln>
        </p:spPr>
      </p:pic>
      <p:graphicFrame>
        <p:nvGraphicFramePr>
          <p:cNvPr id="2540" name="Google Shape;2540;p47"/>
          <p:cNvGraphicFramePr/>
          <p:nvPr/>
        </p:nvGraphicFramePr>
        <p:xfrm>
          <a:off x="4608275" y="751989"/>
          <a:ext cx="3000000" cy="3000000"/>
        </p:xfrm>
        <a:graphic>
          <a:graphicData uri="http://schemas.openxmlformats.org/drawingml/2006/table">
            <a:tbl>
              <a:tblPr>
                <a:noFill/>
                <a:tableStyleId>{61B45158-E8BA-4A10-BCBE-098E6A862EF0}</a:tableStyleId>
              </a:tblPr>
              <a:tblGrid>
                <a:gridCol w="439700"/>
                <a:gridCol w="462250"/>
                <a:gridCol w="3340275"/>
              </a:tblGrid>
              <a:tr h="352900">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X</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Y</a:t>
                      </a:r>
                      <a:endParaRPr b="1"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de" sz="1200">
                          <a:solidFill>
                            <a:schemeClr val="dk1"/>
                          </a:solidFill>
                          <a:latin typeface="Times New Roman"/>
                          <a:ea typeface="Times New Roman"/>
                          <a:cs typeface="Times New Roman"/>
                          <a:sym typeface="Times New Roman"/>
                        </a:rPr>
                        <a:t>Influence on classification of 3</a:t>
                      </a:r>
                      <a:endParaRPr b="1" sz="1200">
                        <a:solidFill>
                          <a:schemeClr val="dk1"/>
                        </a:solidFill>
                        <a:latin typeface="Times New Roman"/>
                        <a:ea typeface="Times New Roman"/>
                        <a:cs typeface="Times New Roman"/>
                        <a:sym typeface="Times New Roman"/>
                      </a:endParaRPr>
                    </a:p>
                  </a:txBody>
                  <a:tcPr marT="91425" marB="91425" marR="91425" marL="91425"/>
                </a:tc>
              </a:tr>
              <a:tr h="295500">
                <a:tc>
                  <a:txBody>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3</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+0.5 since correctly labeled and uncommon style</a:t>
                      </a:r>
                      <a:endParaRPr sz="1200">
                        <a:solidFill>
                          <a:schemeClr val="dk1"/>
                        </a:solidFill>
                        <a:latin typeface="Times New Roman"/>
                        <a:ea typeface="Times New Roman"/>
                        <a:cs typeface="Times New Roman"/>
                        <a:sym typeface="Times New Roman"/>
                      </a:endParaRPr>
                    </a:p>
                  </a:txBody>
                  <a:tcPr marT="91425" marB="91425" marR="91425" marL="91425"/>
                </a:tc>
              </a:tr>
              <a:tr h="295500">
                <a:tc>
                  <a:txBody>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3</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-0.4 since mislabeled</a:t>
                      </a:r>
                      <a:endParaRPr sz="1200">
                        <a:solidFill>
                          <a:schemeClr val="dk1"/>
                        </a:solidFill>
                        <a:latin typeface="Times New Roman"/>
                        <a:ea typeface="Times New Roman"/>
                        <a:cs typeface="Times New Roman"/>
                        <a:sym typeface="Times New Roman"/>
                      </a:endParaRPr>
                    </a:p>
                  </a:txBody>
                  <a:tcPr marT="91425" marB="91425" marR="91425" marL="91425"/>
                </a:tc>
              </a:tr>
              <a:tr h="295500">
                <a:tc>
                  <a:txBody>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3</a:t>
                      </a:r>
                      <a:endParaRPr/>
                    </a:p>
                  </a:txBody>
                  <a:tcPr marT="91425" marB="91425" marR="91425" marL="91425"/>
                </a:tc>
                <a:tc>
                  <a:txBody>
                    <a:bodyPr/>
                    <a:lstStyle/>
                    <a:p>
                      <a:pPr indent="0" lvl="0" marL="0" rtl="0" algn="l">
                        <a:spcBef>
                          <a:spcPts val="0"/>
                        </a:spcBef>
                        <a:spcAft>
                          <a:spcPts val="0"/>
                        </a:spcAft>
                        <a:buNone/>
                      </a:pPr>
                      <a:r>
                        <a:rPr lang="de" sz="1200">
                          <a:solidFill>
                            <a:schemeClr val="dk1"/>
                          </a:solidFill>
                          <a:latin typeface="Times New Roman"/>
                          <a:ea typeface="Times New Roman"/>
                          <a:cs typeface="Times New Roman"/>
                          <a:sym typeface="Times New Roman"/>
                        </a:rPr>
                        <a:t>+0.2 </a:t>
                      </a:r>
                      <a:r>
                        <a:rPr lang="de" sz="1200">
                          <a:solidFill>
                            <a:schemeClr val="dk1"/>
                          </a:solidFill>
                          <a:latin typeface="Times New Roman"/>
                          <a:ea typeface="Times New Roman"/>
                          <a:cs typeface="Times New Roman"/>
                          <a:sym typeface="Times New Roman"/>
                        </a:rPr>
                        <a:t>since</a:t>
                      </a:r>
                      <a:r>
                        <a:rPr lang="de" sz="1200">
                          <a:solidFill>
                            <a:schemeClr val="dk1"/>
                          </a:solidFill>
                          <a:latin typeface="Times New Roman"/>
                          <a:ea typeface="Times New Roman"/>
                          <a:cs typeface="Times New Roman"/>
                          <a:sym typeface="Times New Roman"/>
                        </a:rPr>
                        <a:t> correctly labeled by </a:t>
                      </a:r>
                      <a:r>
                        <a:rPr lang="de" sz="1200">
                          <a:solidFill>
                            <a:schemeClr val="dk1"/>
                          </a:solidFill>
                          <a:latin typeface="Times New Roman"/>
                          <a:ea typeface="Times New Roman"/>
                          <a:cs typeface="Times New Roman"/>
                          <a:sym typeface="Times New Roman"/>
                        </a:rPr>
                        <a:t>command</a:t>
                      </a:r>
                      <a:r>
                        <a:rPr lang="de" sz="1200">
                          <a:solidFill>
                            <a:schemeClr val="dk1"/>
                          </a:solidFill>
                          <a:latin typeface="Times New Roman"/>
                          <a:ea typeface="Times New Roman"/>
                          <a:cs typeface="Times New Roman"/>
                          <a:sym typeface="Times New Roman"/>
                        </a:rPr>
                        <a:t> style</a:t>
                      </a:r>
                      <a:endParaRPr/>
                    </a:p>
                  </a:txBody>
                  <a:tcPr marT="91425" marB="91425" marR="91425" marL="91425"/>
                </a:tc>
              </a:tr>
            </a:tbl>
          </a:graphicData>
        </a:graphic>
      </p:graphicFrame>
      <p:sp>
        <p:nvSpPr>
          <p:cNvPr id="2541" name="Google Shape;2541;p47"/>
          <p:cNvSpPr txBox="1"/>
          <p:nvPr>
            <p:ph type="title"/>
          </p:nvPr>
        </p:nvSpPr>
        <p:spPr>
          <a:xfrm>
            <a:off x="3387450" y="261000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Influence Functions (2020s)</a:t>
            </a:r>
            <a:endParaRPr sz="1400">
              <a:solidFill>
                <a:schemeClr val="dk1"/>
              </a:solidFill>
            </a:endParaRPr>
          </a:p>
        </p:txBody>
      </p:sp>
      <p:sp>
        <p:nvSpPr>
          <p:cNvPr id="2542" name="Google Shape;2542;p47"/>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Data-Model Relation (2024)</a:t>
            </a:r>
            <a:endParaRPr sz="1400">
              <a:solidFill>
                <a:schemeClr val="dk1"/>
              </a:solidFill>
            </a:endParaRPr>
          </a:p>
        </p:txBody>
      </p:sp>
      <p:sp>
        <p:nvSpPr>
          <p:cNvPr id="2543" name="Google Shape;2543;p47"/>
          <p:cNvSpPr txBox="1"/>
          <p:nvPr/>
        </p:nvSpPr>
        <p:spPr>
          <a:xfrm>
            <a:off x="226425" y="2916425"/>
            <a:ext cx="2674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Concept introduced in "Rethinking MU for LLM" [15].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Implicitly used in most MU algorithms [3,16,21,22] to only alter model component affected by unlearnt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544" name="Google Shape;2544;p47"/>
          <p:cNvSpPr txBox="1"/>
          <p:nvPr/>
        </p:nvSpPr>
        <p:spPr>
          <a:xfrm>
            <a:off x="2770749" y="2953650"/>
            <a:ext cx="3602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Originally from statistics, first paper in 1974, brought into ML in 2017.</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Used in "MU for Features and Labels" [1,12] in 2023.</a:t>
            </a:r>
            <a:endParaRPr sz="1200">
              <a:solidFill>
                <a:schemeClr val="dk1"/>
              </a:solidFill>
              <a:latin typeface="Times New Roman"/>
              <a:ea typeface="Times New Roman"/>
              <a:cs typeface="Times New Roman"/>
              <a:sym typeface="Times New Roman"/>
            </a:endParaRPr>
          </a:p>
        </p:txBody>
      </p:sp>
      <p:sp>
        <p:nvSpPr>
          <p:cNvPr id="2545" name="Google Shape;2545;p47"/>
          <p:cNvSpPr txBox="1"/>
          <p:nvPr>
            <p:ph type="title"/>
          </p:nvPr>
        </p:nvSpPr>
        <p:spPr>
          <a:xfrm>
            <a:off x="6373150" y="260625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Sharding (2010s)</a:t>
            </a:r>
            <a:endParaRPr sz="1400">
              <a:solidFill>
                <a:schemeClr val="dk1"/>
              </a:solidFill>
            </a:endParaRPr>
          </a:p>
        </p:txBody>
      </p:sp>
      <p:sp>
        <p:nvSpPr>
          <p:cNvPr id="2546" name="Google Shape;2546;p47"/>
          <p:cNvSpPr txBox="1"/>
          <p:nvPr/>
        </p:nvSpPr>
        <p:spPr>
          <a:xfrm>
            <a:off x="6306925" y="2948100"/>
            <a:ext cx="28242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Brought in ML with ensemble and federated learning.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Employed in basic MU systems [1,3,12,15].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id="2551" name="Google Shape;2551;p48"/>
          <p:cNvPicPr preferRelativeResize="0"/>
          <p:nvPr/>
        </p:nvPicPr>
        <p:blipFill rotWithShape="1">
          <a:blip r:embed="rId3">
            <a:alphaModFix/>
          </a:blip>
          <a:srcRect b="59361" l="0" r="0" t="0"/>
          <a:stretch/>
        </p:blipFill>
        <p:spPr>
          <a:xfrm>
            <a:off x="6786025" y="1119567"/>
            <a:ext cx="375521" cy="110145"/>
          </a:xfrm>
          <a:prstGeom prst="rect">
            <a:avLst/>
          </a:prstGeom>
          <a:noFill/>
          <a:ln>
            <a:noFill/>
          </a:ln>
        </p:spPr>
      </p:pic>
      <p:pic>
        <p:nvPicPr>
          <p:cNvPr id="2552" name="Google Shape;2552;p48"/>
          <p:cNvPicPr preferRelativeResize="0"/>
          <p:nvPr/>
        </p:nvPicPr>
        <p:blipFill rotWithShape="1">
          <a:blip r:embed="rId3">
            <a:alphaModFix/>
          </a:blip>
          <a:srcRect b="59361" l="0" r="0" t="0"/>
          <a:stretch/>
        </p:blipFill>
        <p:spPr>
          <a:xfrm>
            <a:off x="6257125" y="1145567"/>
            <a:ext cx="375521" cy="110145"/>
          </a:xfrm>
          <a:prstGeom prst="rect">
            <a:avLst/>
          </a:prstGeom>
          <a:noFill/>
          <a:ln>
            <a:noFill/>
          </a:ln>
        </p:spPr>
      </p:pic>
      <p:sp>
        <p:nvSpPr>
          <p:cNvPr id="2553" name="Google Shape;2553;p48"/>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ML</a:t>
            </a:r>
            <a:endParaRPr sz="2500"/>
          </a:p>
        </p:txBody>
      </p:sp>
      <p:sp>
        <p:nvSpPr>
          <p:cNvPr id="2554" name="Google Shape;2554;p48"/>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55" name="Google Shape;2555;p48"/>
          <p:cNvSpPr txBox="1"/>
          <p:nvPr>
            <p:ph idx="3" type="body"/>
          </p:nvPr>
        </p:nvSpPr>
        <p:spPr>
          <a:xfrm>
            <a:off x="154849" y="154849"/>
            <a:ext cx="2272800" cy="22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556" name="Google Shape;2556;p48"/>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57" name="Google Shape;2557;p48"/>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Machine Learning itself is the core field from which Machine Unlearning </a:t>
            </a:r>
            <a:r>
              <a:rPr lang="de">
                <a:solidFill>
                  <a:schemeClr val="dk1"/>
                </a:solidFill>
                <a:latin typeface="Times New Roman"/>
                <a:ea typeface="Times New Roman"/>
                <a:cs typeface="Times New Roman"/>
                <a:sym typeface="Times New Roman"/>
              </a:rPr>
              <a:t>stemme</a:t>
            </a:r>
            <a:r>
              <a:rPr lang="de">
                <a:solidFill>
                  <a:schemeClr val="dk1"/>
                </a:solidFill>
                <a:latin typeface="Times New Roman"/>
                <a:ea typeface="Times New Roman"/>
                <a:cs typeface="Times New Roman"/>
                <a:sym typeface="Times New Roman"/>
              </a:rPr>
              <a:t>d from.</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systems are just unlearnable ML systems.</a:t>
            </a:r>
            <a:endParaRPr>
              <a:solidFill>
                <a:schemeClr val="dk1"/>
              </a:solidFill>
              <a:latin typeface="Times New Roman"/>
              <a:ea typeface="Times New Roman"/>
              <a:cs typeface="Times New Roman"/>
              <a:sym typeface="Times New Roman"/>
            </a:endParaRPr>
          </a:p>
        </p:txBody>
      </p:sp>
      <p:pic>
        <p:nvPicPr>
          <p:cNvPr id="2558" name="Google Shape;2558;p48"/>
          <p:cNvPicPr preferRelativeResize="0"/>
          <p:nvPr/>
        </p:nvPicPr>
        <p:blipFill>
          <a:blip r:embed="rId3">
            <a:alphaModFix/>
          </a:blip>
          <a:stretch>
            <a:fillRect/>
          </a:stretch>
        </p:blipFill>
        <p:spPr>
          <a:xfrm>
            <a:off x="6539674" y="381000"/>
            <a:ext cx="727353" cy="524925"/>
          </a:xfrm>
          <a:prstGeom prst="rect">
            <a:avLst/>
          </a:prstGeom>
          <a:noFill/>
          <a:ln>
            <a:noFill/>
          </a:ln>
        </p:spPr>
      </p:pic>
      <p:sp>
        <p:nvSpPr>
          <p:cNvPr id="2559" name="Google Shape;2559;p48"/>
          <p:cNvSpPr/>
          <p:nvPr/>
        </p:nvSpPr>
        <p:spPr>
          <a:xfrm rot="-5400000">
            <a:off x="5645323" y="16480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60" name="Google Shape;2560;p48"/>
          <p:cNvSpPr/>
          <p:nvPr/>
        </p:nvSpPr>
        <p:spPr>
          <a:xfrm rot="-5400000">
            <a:off x="5762025" y="1648067"/>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61" name="Google Shape;2561;p48"/>
          <p:cNvSpPr/>
          <p:nvPr/>
        </p:nvSpPr>
        <p:spPr>
          <a:xfrm rot="-5400000">
            <a:off x="5973440" y="16480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62" name="Google Shape;2562;p48"/>
          <p:cNvSpPr/>
          <p:nvPr/>
        </p:nvSpPr>
        <p:spPr>
          <a:xfrm rot="-5400000">
            <a:off x="5720933" y="1495370"/>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63" name="Google Shape;2563;p48"/>
          <p:cNvSpPr/>
          <p:nvPr/>
        </p:nvSpPr>
        <p:spPr>
          <a:xfrm rot="-5400000">
            <a:off x="5876515" y="149534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64" name="Google Shape;2564;p48"/>
          <p:cNvSpPr/>
          <p:nvPr/>
        </p:nvSpPr>
        <p:spPr>
          <a:xfrm rot="-5400000">
            <a:off x="5798731" y="1383841"/>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65" name="Google Shape;2565;p48"/>
          <p:cNvCxnSpPr>
            <a:stCxn id="2559" idx="6"/>
            <a:endCxn id="2562" idx="2"/>
          </p:cNvCxnSpPr>
          <p:nvPr/>
        </p:nvCxnSpPr>
        <p:spPr>
          <a:xfrm flipH="1" rot="10800000">
            <a:off x="5685373" y="1575495"/>
            <a:ext cx="75600" cy="72600"/>
          </a:xfrm>
          <a:prstGeom prst="straightConnector1">
            <a:avLst/>
          </a:prstGeom>
          <a:noFill/>
          <a:ln cap="flat" cmpd="sng" w="19050">
            <a:solidFill>
              <a:schemeClr val="dk1"/>
            </a:solidFill>
            <a:prstDash val="solid"/>
            <a:round/>
            <a:headEnd len="med" w="med" type="none"/>
            <a:tailEnd len="med" w="med" type="none"/>
          </a:ln>
        </p:spPr>
      </p:cxnSp>
      <p:cxnSp>
        <p:nvCxnSpPr>
          <p:cNvPr id="2566" name="Google Shape;2566;p48"/>
          <p:cNvCxnSpPr>
            <a:stCxn id="2561" idx="6"/>
            <a:endCxn id="2563" idx="2"/>
          </p:cNvCxnSpPr>
          <p:nvPr/>
        </p:nvCxnSpPr>
        <p:spPr>
          <a:xfrm rot="10800000">
            <a:off x="5916590" y="1575495"/>
            <a:ext cx="96900" cy="72600"/>
          </a:xfrm>
          <a:prstGeom prst="straightConnector1">
            <a:avLst/>
          </a:prstGeom>
          <a:noFill/>
          <a:ln cap="flat" cmpd="sng" w="19050">
            <a:solidFill>
              <a:schemeClr val="dk1"/>
            </a:solidFill>
            <a:prstDash val="solid"/>
            <a:round/>
            <a:headEnd len="med" w="med" type="none"/>
            <a:tailEnd len="med" w="med" type="none"/>
          </a:ln>
        </p:spPr>
      </p:cxnSp>
      <p:cxnSp>
        <p:nvCxnSpPr>
          <p:cNvPr id="2567" name="Google Shape;2567;p48"/>
          <p:cNvCxnSpPr>
            <a:stCxn id="2560" idx="6"/>
            <a:endCxn id="2562" idx="2"/>
          </p:cNvCxnSpPr>
          <p:nvPr/>
        </p:nvCxnSpPr>
        <p:spPr>
          <a:xfrm rot="10800000">
            <a:off x="5760975" y="1575467"/>
            <a:ext cx="41100" cy="72600"/>
          </a:xfrm>
          <a:prstGeom prst="straightConnector1">
            <a:avLst/>
          </a:prstGeom>
          <a:noFill/>
          <a:ln cap="flat" cmpd="sng" w="19050">
            <a:solidFill>
              <a:schemeClr val="dk1"/>
            </a:solidFill>
            <a:prstDash val="solid"/>
            <a:round/>
            <a:headEnd len="med" w="med" type="none"/>
            <a:tailEnd len="med" w="med" type="none"/>
          </a:ln>
        </p:spPr>
      </p:cxnSp>
      <p:cxnSp>
        <p:nvCxnSpPr>
          <p:cNvPr id="2568" name="Google Shape;2568;p48"/>
          <p:cNvCxnSpPr>
            <a:stCxn id="2564" idx="2"/>
            <a:endCxn id="2562" idx="6"/>
          </p:cNvCxnSpPr>
          <p:nvPr/>
        </p:nvCxnSpPr>
        <p:spPr>
          <a:xfrm flipH="1">
            <a:off x="5761081" y="1463941"/>
            <a:ext cx="77700" cy="31500"/>
          </a:xfrm>
          <a:prstGeom prst="straightConnector1">
            <a:avLst/>
          </a:prstGeom>
          <a:noFill/>
          <a:ln cap="flat" cmpd="sng" w="19050">
            <a:solidFill>
              <a:schemeClr val="dk1"/>
            </a:solidFill>
            <a:prstDash val="solid"/>
            <a:round/>
            <a:headEnd len="med" w="med" type="none"/>
            <a:tailEnd len="med" w="med" type="none"/>
          </a:ln>
        </p:spPr>
      </p:cxnSp>
      <p:cxnSp>
        <p:nvCxnSpPr>
          <p:cNvPr id="2569" name="Google Shape;2569;p48"/>
          <p:cNvCxnSpPr>
            <a:stCxn id="2563" idx="6"/>
            <a:endCxn id="2564" idx="2"/>
          </p:cNvCxnSpPr>
          <p:nvPr/>
        </p:nvCxnSpPr>
        <p:spPr>
          <a:xfrm rot="10800000">
            <a:off x="5838865" y="1463843"/>
            <a:ext cx="77700" cy="31500"/>
          </a:xfrm>
          <a:prstGeom prst="straightConnector1">
            <a:avLst/>
          </a:prstGeom>
          <a:noFill/>
          <a:ln cap="flat" cmpd="sng" w="19050">
            <a:solidFill>
              <a:schemeClr val="dk1"/>
            </a:solidFill>
            <a:prstDash val="solid"/>
            <a:round/>
            <a:headEnd len="med" w="med" type="none"/>
            <a:tailEnd len="med" w="med" type="none"/>
          </a:ln>
        </p:spPr>
      </p:cxnSp>
      <p:sp>
        <p:nvSpPr>
          <p:cNvPr id="2570" name="Google Shape;2570;p48"/>
          <p:cNvSpPr/>
          <p:nvPr/>
        </p:nvSpPr>
        <p:spPr>
          <a:xfrm rot="-5400000">
            <a:off x="5867734" y="164810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71" name="Google Shape;2571;p48"/>
          <p:cNvCxnSpPr>
            <a:stCxn id="2570" idx="6"/>
            <a:endCxn id="2563" idx="2"/>
          </p:cNvCxnSpPr>
          <p:nvPr/>
        </p:nvCxnSpPr>
        <p:spPr>
          <a:xfrm flipH="1" rot="10800000">
            <a:off x="5907784" y="1575503"/>
            <a:ext cx="8700" cy="72600"/>
          </a:xfrm>
          <a:prstGeom prst="straightConnector1">
            <a:avLst/>
          </a:prstGeom>
          <a:noFill/>
          <a:ln cap="flat" cmpd="sng" w="19050">
            <a:solidFill>
              <a:schemeClr val="dk1"/>
            </a:solidFill>
            <a:prstDash val="solid"/>
            <a:round/>
            <a:headEnd len="med" w="med" type="none"/>
            <a:tailEnd len="med" w="med" type="none"/>
          </a:ln>
        </p:spPr>
      </p:cxnSp>
      <p:sp>
        <p:nvSpPr>
          <p:cNvPr id="2572" name="Google Shape;2572;p48"/>
          <p:cNvSpPr/>
          <p:nvPr/>
        </p:nvSpPr>
        <p:spPr>
          <a:xfrm rot="-5400000">
            <a:off x="6342870" y="16480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73" name="Google Shape;2573;p48"/>
          <p:cNvSpPr/>
          <p:nvPr/>
        </p:nvSpPr>
        <p:spPr>
          <a:xfrm rot="-5400000">
            <a:off x="6459573" y="1648067"/>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74" name="Google Shape;2574;p48"/>
          <p:cNvSpPr/>
          <p:nvPr/>
        </p:nvSpPr>
        <p:spPr>
          <a:xfrm rot="-5400000">
            <a:off x="6670988" y="16480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75" name="Google Shape;2575;p48"/>
          <p:cNvSpPr/>
          <p:nvPr/>
        </p:nvSpPr>
        <p:spPr>
          <a:xfrm rot="-5400000">
            <a:off x="6418480" y="1495370"/>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76" name="Google Shape;2576;p48"/>
          <p:cNvSpPr/>
          <p:nvPr/>
        </p:nvSpPr>
        <p:spPr>
          <a:xfrm rot="-5400000">
            <a:off x="6574063" y="149534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77" name="Google Shape;2577;p48"/>
          <p:cNvSpPr/>
          <p:nvPr/>
        </p:nvSpPr>
        <p:spPr>
          <a:xfrm rot="-5400000">
            <a:off x="6496279" y="1383841"/>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78" name="Google Shape;2578;p48"/>
          <p:cNvCxnSpPr>
            <a:stCxn id="2572" idx="6"/>
            <a:endCxn id="2575" idx="2"/>
          </p:cNvCxnSpPr>
          <p:nvPr/>
        </p:nvCxnSpPr>
        <p:spPr>
          <a:xfrm flipH="1" rot="10800000">
            <a:off x="6382920" y="1575495"/>
            <a:ext cx="75600" cy="72600"/>
          </a:xfrm>
          <a:prstGeom prst="straightConnector1">
            <a:avLst/>
          </a:prstGeom>
          <a:noFill/>
          <a:ln cap="flat" cmpd="sng" w="19050">
            <a:solidFill>
              <a:schemeClr val="dk1"/>
            </a:solidFill>
            <a:prstDash val="solid"/>
            <a:round/>
            <a:headEnd len="med" w="med" type="none"/>
            <a:tailEnd len="med" w="med" type="none"/>
          </a:ln>
        </p:spPr>
      </p:cxnSp>
      <p:cxnSp>
        <p:nvCxnSpPr>
          <p:cNvPr id="2579" name="Google Shape;2579;p48"/>
          <p:cNvCxnSpPr>
            <a:stCxn id="2574" idx="6"/>
            <a:endCxn id="2576" idx="2"/>
          </p:cNvCxnSpPr>
          <p:nvPr/>
        </p:nvCxnSpPr>
        <p:spPr>
          <a:xfrm rot="10800000">
            <a:off x="6614138" y="1575495"/>
            <a:ext cx="96900" cy="72600"/>
          </a:xfrm>
          <a:prstGeom prst="straightConnector1">
            <a:avLst/>
          </a:prstGeom>
          <a:noFill/>
          <a:ln cap="flat" cmpd="sng" w="19050">
            <a:solidFill>
              <a:schemeClr val="dk1"/>
            </a:solidFill>
            <a:prstDash val="solid"/>
            <a:round/>
            <a:headEnd len="med" w="med" type="none"/>
            <a:tailEnd len="med" w="med" type="none"/>
          </a:ln>
        </p:spPr>
      </p:cxnSp>
      <p:cxnSp>
        <p:nvCxnSpPr>
          <p:cNvPr id="2580" name="Google Shape;2580;p48"/>
          <p:cNvCxnSpPr>
            <a:stCxn id="2573" idx="6"/>
            <a:endCxn id="2575" idx="2"/>
          </p:cNvCxnSpPr>
          <p:nvPr/>
        </p:nvCxnSpPr>
        <p:spPr>
          <a:xfrm rot="10800000">
            <a:off x="6458523" y="1575467"/>
            <a:ext cx="41100" cy="72600"/>
          </a:xfrm>
          <a:prstGeom prst="straightConnector1">
            <a:avLst/>
          </a:prstGeom>
          <a:noFill/>
          <a:ln cap="flat" cmpd="sng" w="19050">
            <a:solidFill>
              <a:schemeClr val="dk1"/>
            </a:solidFill>
            <a:prstDash val="solid"/>
            <a:round/>
            <a:headEnd len="med" w="med" type="none"/>
            <a:tailEnd len="med" w="med" type="none"/>
          </a:ln>
        </p:spPr>
      </p:cxnSp>
      <p:cxnSp>
        <p:nvCxnSpPr>
          <p:cNvPr id="2581" name="Google Shape;2581;p48"/>
          <p:cNvCxnSpPr>
            <a:stCxn id="2577" idx="2"/>
            <a:endCxn id="2575" idx="6"/>
          </p:cNvCxnSpPr>
          <p:nvPr/>
        </p:nvCxnSpPr>
        <p:spPr>
          <a:xfrm flipH="1">
            <a:off x="6458629" y="1463941"/>
            <a:ext cx="77700" cy="31500"/>
          </a:xfrm>
          <a:prstGeom prst="straightConnector1">
            <a:avLst/>
          </a:prstGeom>
          <a:noFill/>
          <a:ln cap="flat" cmpd="sng" w="19050">
            <a:solidFill>
              <a:schemeClr val="dk1"/>
            </a:solidFill>
            <a:prstDash val="solid"/>
            <a:round/>
            <a:headEnd len="med" w="med" type="none"/>
            <a:tailEnd len="med" w="med" type="none"/>
          </a:ln>
        </p:spPr>
      </p:cxnSp>
      <p:cxnSp>
        <p:nvCxnSpPr>
          <p:cNvPr id="2582" name="Google Shape;2582;p48"/>
          <p:cNvCxnSpPr>
            <a:stCxn id="2576" idx="6"/>
            <a:endCxn id="2577" idx="2"/>
          </p:cNvCxnSpPr>
          <p:nvPr/>
        </p:nvCxnSpPr>
        <p:spPr>
          <a:xfrm rot="10800000">
            <a:off x="6536413" y="1463843"/>
            <a:ext cx="77700" cy="31500"/>
          </a:xfrm>
          <a:prstGeom prst="straightConnector1">
            <a:avLst/>
          </a:prstGeom>
          <a:noFill/>
          <a:ln cap="flat" cmpd="sng" w="19050">
            <a:solidFill>
              <a:schemeClr val="dk1"/>
            </a:solidFill>
            <a:prstDash val="solid"/>
            <a:round/>
            <a:headEnd len="med" w="med" type="none"/>
            <a:tailEnd len="med" w="med" type="none"/>
          </a:ln>
        </p:spPr>
      </p:cxnSp>
      <p:sp>
        <p:nvSpPr>
          <p:cNvPr id="2583" name="Google Shape;2583;p48"/>
          <p:cNvSpPr/>
          <p:nvPr/>
        </p:nvSpPr>
        <p:spPr>
          <a:xfrm rot="-5400000">
            <a:off x="6565282" y="164810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84" name="Google Shape;2584;p48"/>
          <p:cNvCxnSpPr>
            <a:stCxn id="2583" idx="6"/>
            <a:endCxn id="2576" idx="2"/>
          </p:cNvCxnSpPr>
          <p:nvPr/>
        </p:nvCxnSpPr>
        <p:spPr>
          <a:xfrm flipH="1" rot="10800000">
            <a:off x="6605332" y="1575503"/>
            <a:ext cx="8700" cy="72600"/>
          </a:xfrm>
          <a:prstGeom prst="straightConnector1">
            <a:avLst/>
          </a:prstGeom>
          <a:noFill/>
          <a:ln cap="flat" cmpd="sng" w="19050">
            <a:solidFill>
              <a:schemeClr val="dk1"/>
            </a:solidFill>
            <a:prstDash val="solid"/>
            <a:round/>
            <a:headEnd len="med" w="med" type="none"/>
            <a:tailEnd len="med" w="med" type="none"/>
          </a:ln>
        </p:spPr>
      </p:cxnSp>
      <p:sp>
        <p:nvSpPr>
          <p:cNvPr id="2585" name="Google Shape;2585;p48"/>
          <p:cNvSpPr/>
          <p:nvPr/>
        </p:nvSpPr>
        <p:spPr>
          <a:xfrm rot="-5400000">
            <a:off x="7044845" y="16274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86" name="Google Shape;2586;p48"/>
          <p:cNvSpPr/>
          <p:nvPr/>
        </p:nvSpPr>
        <p:spPr>
          <a:xfrm rot="-5400000">
            <a:off x="7161548" y="1627467"/>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87" name="Google Shape;2587;p48"/>
          <p:cNvSpPr/>
          <p:nvPr/>
        </p:nvSpPr>
        <p:spPr>
          <a:xfrm rot="-5400000">
            <a:off x="7372963" y="16274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88" name="Google Shape;2588;p48"/>
          <p:cNvSpPr/>
          <p:nvPr/>
        </p:nvSpPr>
        <p:spPr>
          <a:xfrm rot="-5400000">
            <a:off x="7120455" y="1474770"/>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89" name="Google Shape;2589;p48"/>
          <p:cNvSpPr/>
          <p:nvPr/>
        </p:nvSpPr>
        <p:spPr>
          <a:xfrm rot="-5400000">
            <a:off x="7276038" y="147474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90" name="Google Shape;2590;p48"/>
          <p:cNvSpPr/>
          <p:nvPr/>
        </p:nvSpPr>
        <p:spPr>
          <a:xfrm rot="-5400000">
            <a:off x="7198254" y="1363241"/>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91" name="Google Shape;2591;p48"/>
          <p:cNvCxnSpPr>
            <a:stCxn id="2585" idx="6"/>
            <a:endCxn id="2588" idx="2"/>
          </p:cNvCxnSpPr>
          <p:nvPr/>
        </p:nvCxnSpPr>
        <p:spPr>
          <a:xfrm flipH="1" rot="10800000">
            <a:off x="7084895" y="1554895"/>
            <a:ext cx="75600" cy="72600"/>
          </a:xfrm>
          <a:prstGeom prst="straightConnector1">
            <a:avLst/>
          </a:prstGeom>
          <a:noFill/>
          <a:ln cap="flat" cmpd="sng" w="19050">
            <a:solidFill>
              <a:schemeClr val="dk1"/>
            </a:solidFill>
            <a:prstDash val="solid"/>
            <a:round/>
            <a:headEnd len="med" w="med" type="none"/>
            <a:tailEnd len="med" w="med" type="none"/>
          </a:ln>
        </p:spPr>
      </p:cxnSp>
      <p:cxnSp>
        <p:nvCxnSpPr>
          <p:cNvPr id="2592" name="Google Shape;2592;p48"/>
          <p:cNvCxnSpPr>
            <a:stCxn id="2587" idx="6"/>
            <a:endCxn id="2589" idx="2"/>
          </p:cNvCxnSpPr>
          <p:nvPr/>
        </p:nvCxnSpPr>
        <p:spPr>
          <a:xfrm rot="10800000">
            <a:off x="7316113" y="1554895"/>
            <a:ext cx="96900" cy="72600"/>
          </a:xfrm>
          <a:prstGeom prst="straightConnector1">
            <a:avLst/>
          </a:prstGeom>
          <a:noFill/>
          <a:ln cap="flat" cmpd="sng" w="19050">
            <a:solidFill>
              <a:schemeClr val="dk1"/>
            </a:solidFill>
            <a:prstDash val="solid"/>
            <a:round/>
            <a:headEnd len="med" w="med" type="none"/>
            <a:tailEnd len="med" w="med" type="none"/>
          </a:ln>
        </p:spPr>
      </p:cxnSp>
      <p:cxnSp>
        <p:nvCxnSpPr>
          <p:cNvPr id="2593" name="Google Shape;2593;p48"/>
          <p:cNvCxnSpPr>
            <a:stCxn id="2586" idx="6"/>
            <a:endCxn id="2588" idx="2"/>
          </p:cNvCxnSpPr>
          <p:nvPr/>
        </p:nvCxnSpPr>
        <p:spPr>
          <a:xfrm rot="10800000">
            <a:off x="7160498" y="1554867"/>
            <a:ext cx="41100" cy="72600"/>
          </a:xfrm>
          <a:prstGeom prst="straightConnector1">
            <a:avLst/>
          </a:prstGeom>
          <a:noFill/>
          <a:ln cap="flat" cmpd="sng" w="19050">
            <a:solidFill>
              <a:schemeClr val="dk1"/>
            </a:solidFill>
            <a:prstDash val="solid"/>
            <a:round/>
            <a:headEnd len="med" w="med" type="none"/>
            <a:tailEnd len="med" w="med" type="none"/>
          </a:ln>
        </p:spPr>
      </p:cxnSp>
      <p:cxnSp>
        <p:nvCxnSpPr>
          <p:cNvPr id="2594" name="Google Shape;2594;p48"/>
          <p:cNvCxnSpPr>
            <a:stCxn id="2590" idx="2"/>
            <a:endCxn id="2588" idx="6"/>
          </p:cNvCxnSpPr>
          <p:nvPr/>
        </p:nvCxnSpPr>
        <p:spPr>
          <a:xfrm flipH="1">
            <a:off x="7160604" y="1443341"/>
            <a:ext cx="77700" cy="31500"/>
          </a:xfrm>
          <a:prstGeom prst="straightConnector1">
            <a:avLst/>
          </a:prstGeom>
          <a:noFill/>
          <a:ln cap="flat" cmpd="sng" w="19050">
            <a:solidFill>
              <a:schemeClr val="dk1"/>
            </a:solidFill>
            <a:prstDash val="solid"/>
            <a:round/>
            <a:headEnd len="med" w="med" type="none"/>
            <a:tailEnd len="med" w="med" type="none"/>
          </a:ln>
        </p:spPr>
      </p:cxnSp>
      <p:cxnSp>
        <p:nvCxnSpPr>
          <p:cNvPr id="2595" name="Google Shape;2595;p48"/>
          <p:cNvCxnSpPr>
            <a:stCxn id="2589" idx="6"/>
            <a:endCxn id="2590" idx="2"/>
          </p:cNvCxnSpPr>
          <p:nvPr/>
        </p:nvCxnSpPr>
        <p:spPr>
          <a:xfrm rot="10800000">
            <a:off x="7238388" y="1443243"/>
            <a:ext cx="77700" cy="31500"/>
          </a:xfrm>
          <a:prstGeom prst="straightConnector1">
            <a:avLst/>
          </a:prstGeom>
          <a:noFill/>
          <a:ln cap="flat" cmpd="sng" w="19050">
            <a:solidFill>
              <a:schemeClr val="dk1"/>
            </a:solidFill>
            <a:prstDash val="solid"/>
            <a:round/>
            <a:headEnd len="med" w="med" type="none"/>
            <a:tailEnd len="med" w="med" type="none"/>
          </a:ln>
        </p:spPr>
      </p:cxnSp>
      <p:sp>
        <p:nvSpPr>
          <p:cNvPr id="2596" name="Google Shape;2596;p48"/>
          <p:cNvSpPr/>
          <p:nvPr/>
        </p:nvSpPr>
        <p:spPr>
          <a:xfrm rot="-5400000">
            <a:off x="7267257" y="162750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597" name="Google Shape;2597;p48"/>
          <p:cNvCxnSpPr>
            <a:stCxn id="2596" idx="6"/>
            <a:endCxn id="2589" idx="2"/>
          </p:cNvCxnSpPr>
          <p:nvPr/>
        </p:nvCxnSpPr>
        <p:spPr>
          <a:xfrm flipH="1" rot="10800000">
            <a:off x="7307307" y="1554903"/>
            <a:ext cx="8700" cy="72600"/>
          </a:xfrm>
          <a:prstGeom prst="straightConnector1">
            <a:avLst/>
          </a:prstGeom>
          <a:noFill/>
          <a:ln cap="flat" cmpd="sng" w="19050">
            <a:solidFill>
              <a:schemeClr val="dk1"/>
            </a:solidFill>
            <a:prstDash val="solid"/>
            <a:round/>
            <a:headEnd len="med" w="med" type="none"/>
            <a:tailEnd len="med" w="med" type="none"/>
          </a:ln>
        </p:spPr>
      </p:cxnSp>
      <p:sp>
        <p:nvSpPr>
          <p:cNvPr id="2598" name="Google Shape;2598;p48"/>
          <p:cNvSpPr/>
          <p:nvPr/>
        </p:nvSpPr>
        <p:spPr>
          <a:xfrm rot="-5400000">
            <a:off x="7753468" y="16274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599" name="Google Shape;2599;p48"/>
          <p:cNvSpPr/>
          <p:nvPr/>
        </p:nvSpPr>
        <p:spPr>
          <a:xfrm rot="-5400000">
            <a:off x="7870171" y="1627467"/>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00" name="Google Shape;2600;p48"/>
          <p:cNvSpPr/>
          <p:nvPr/>
        </p:nvSpPr>
        <p:spPr>
          <a:xfrm rot="-5400000">
            <a:off x="8081586" y="1627495"/>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01" name="Google Shape;2601;p48"/>
          <p:cNvSpPr/>
          <p:nvPr/>
        </p:nvSpPr>
        <p:spPr>
          <a:xfrm rot="-5400000">
            <a:off x="7829079" y="1474770"/>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02" name="Google Shape;2602;p48"/>
          <p:cNvSpPr/>
          <p:nvPr/>
        </p:nvSpPr>
        <p:spPr>
          <a:xfrm rot="-5400000">
            <a:off x="7984661" y="147474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03" name="Google Shape;2603;p48"/>
          <p:cNvSpPr/>
          <p:nvPr/>
        </p:nvSpPr>
        <p:spPr>
          <a:xfrm rot="-5400000">
            <a:off x="7906877" y="1363241"/>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604" name="Google Shape;2604;p48"/>
          <p:cNvCxnSpPr>
            <a:stCxn id="2598" idx="6"/>
            <a:endCxn id="2601" idx="2"/>
          </p:cNvCxnSpPr>
          <p:nvPr/>
        </p:nvCxnSpPr>
        <p:spPr>
          <a:xfrm flipH="1" rot="10800000">
            <a:off x="7793518" y="1554895"/>
            <a:ext cx="75600" cy="72600"/>
          </a:xfrm>
          <a:prstGeom prst="straightConnector1">
            <a:avLst/>
          </a:prstGeom>
          <a:noFill/>
          <a:ln cap="flat" cmpd="sng" w="19050">
            <a:solidFill>
              <a:schemeClr val="dk1"/>
            </a:solidFill>
            <a:prstDash val="solid"/>
            <a:round/>
            <a:headEnd len="med" w="med" type="none"/>
            <a:tailEnd len="med" w="med" type="none"/>
          </a:ln>
        </p:spPr>
      </p:cxnSp>
      <p:cxnSp>
        <p:nvCxnSpPr>
          <p:cNvPr id="2605" name="Google Shape;2605;p48"/>
          <p:cNvCxnSpPr>
            <a:stCxn id="2600" idx="6"/>
            <a:endCxn id="2602" idx="2"/>
          </p:cNvCxnSpPr>
          <p:nvPr/>
        </p:nvCxnSpPr>
        <p:spPr>
          <a:xfrm rot="10800000">
            <a:off x="8024736" y="1554895"/>
            <a:ext cx="96900" cy="72600"/>
          </a:xfrm>
          <a:prstGeom prst="straightConnector1">
            <a:avLst/>
          </a:prstGeom>
          <a:noFill/>
          <a:ln cap="flat" cmpd="sng" w="19050">
            <a:solidFill>
              <a:schemeClr val="dk1"/>
            </a:solidFill>
            <a:prstDash val="solid"/>
            <a:round/>
            <a:headEnd len="med" w="med" type="none"/>
            <a:tailEnd len="med" w="med" type="none"/>
          </a:ln>
        </p:spPr>
      </p:cxnSp>
      <p:cxnSp>
        <p:nvCxnSpPr>
          <p:cNvPr id="2606" name="Google Shape;2606;p48"/>
          <p:cNvCxnSpPr>
            <a:stCxn id="2599" idx="6"/>
            <a:endCxn id="2601" idx="2"/>
          </p:cNvCxnSpPr>
          <p:nvPr/>
        </p:nvCxnSpPr>
        <p:spPr>
          <a:xfrm rot="10800000">
            <a:off x="7869121" y="1554867"/>
            <a:ext cx="41100" cy="72600"/>
          </a:xfrm>
          <a:prstGeom prst="straightConnector1">
            <a:avLst/>
          </a:prstGeom>
          <a:noFill/>
          <a:ln cap="flat" cmpd="sng" w="19050">
            <a:solidFill>
              <a:schemeClr val="dk1"/>
            </a:solidFill>
            <a:prstDash val="solid"/>
            <a:round/>
            <a:headEnd len="med" w="med" type="none"/>
            <a:tailEnd len="med" w="med" type="none"/>
          </a:ln>
        </p:spPr>
      </p:cxnSp>
      <p:cxnSp>
        <p:nvCxnSpPr>
          <p:cNvPr id="2607" name="Google Shape;2607;p48"/>
          <p:cNvCxnSpPr>
            <a:stCxn id="2603" idx="2"/>
            <a:endCxn id="2601" idx="6"/>
          </p:cNvCxnSpPr>
          <p:nvPr/>
        </p:nvCxnSpPr>
        <p:spPr>
          <a:xfrm flipH="1">
            <a:off x="7869227" y="1443341"/>
            <a:ext cx="77700" cy="31500"/>
          </a:xfrm>
          <a:prstGeom prst="straightConnector1">
            <a:avLst/>
          </a:prstGeom>
          <a:noFill/>
          <a:ln cap="flat" cmpd="sng" w="19050">
            <a:solidFill>
              <a:schemeClr val="dk1"/>
            </a:solidFill>
            <a:prstDash val="solid"/>
            <a:round/>
            <a:headEnd len="med" w="med" type="none"/>
            <a:tailEnd len="med" w="med" type="none"/>
          </a:ln>
        </p:spPr>
      </p:cxnSp>
      <p:cxnSp>
        <p:nvCxnSpPr>
          <p:cNvPr id="2608" name="Google Shape;2608;p48"/>
          <p:cNvCxnSpPr>
            <a:stCxn id="2602" idx="6"/>
            <a:endCxn id="2603" idx="2"/>
          </p:cNvCxnSpPr>
          <p:nvPr/>
        </p:nvCxnSpPr>
        <p:spPr>
          <a:xfrm rot="10800000">
            <a:off x="7947011" y="1443243"/>
            <a:ext cx="77700" cy="31500"/>
          </a:xfrm>
          <a:prstGeom prst="straightConnector1">
            <a:avLst/>
          </a:prstGeom>
          <a:noFill/>
          <a:ln cap="flat" cmpd="sng" w="19050">
            <a:solidFill>
              <a:schemeClr val="dk1"/>
            </a:solidFill>
            <a:prstDash val="solid"/>
            <a:round/>
            <a:headEnd len="med" w="med" type="none"/>
            <a:tailEnd len="med" w="med" type="none"/>
          </a:ln>
        </p:spPr>
      </p:cxnSp>
      <p:sp>
        <p:nvSpPr>
          <p:cNvPr id="2609" name="Google Shape;2609;p48"/>
          <p:cNvSpPr/>
          <p:nvPr/>
        </p:nvSpPr>
        <p:spPr>
          <a:xfrm rot="-5400000">
            <a:off x="7975880" y="1627503"/>
            <a:ext cx="80100" cy="80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610" name="Google Shape;2610;p48"/>
          <p:cNvCxnSpPr>
            <a:stCxn id="2609" idx="6"/>
            <a:endCxn id="2602" idx="2"/>
          </p:cNvCxnSpPr>
          <p:nvPr/>
        </p:nvCxnSpPr>
        <p:spPr>
          <a:xfrm flipH="1" rot="10800000">
            <a:off x="8015930" y="1554903"/>
            <a:ext cx="8700" cy="72600"/>
          </a:xfrm>
          <a:prstGeom prst="straightConnector1">
            <a:avLst/>
          </a:prstGeom>
          <a:noFill/>
          <a:ln cap="flat" cmpd="sng" w="19050">
            <a:solidFill>
              <a:schemeClr val="dk1"/>
            </a:solidFill>
            <a:prstDash val="solid"/>
            <a:round/>
            <a:headEnd len="med" w="med" type="none"/>
            <a:tailEnd len="med" w="med" type="none"/>
          </a:ln>
        </p:spPr>
      </p:cxnSp>
      <p:cxnSp>
        <p:nvCxnSpPr>
          <p:cNvPr id="2611" name="Google Shape;2611;p48"/>
          <p:cNvCxnSpPr>
            <a:stCxn id="2558" idx="2"/>
          </p:cNvCxnSpPr>
          <p:nvPr/>
        </p:nvCxnSpPr>
        <p:spPr>
          <a:xfrm>
            <a:off x="6903351" y="905925"/>
            <a:ext cx="942000" cy="437400"/>
          </a:xfrm>
          <a:prstGeom prst="straightConnector1">
            <a:avLst/>
          </a:prstGeom>
          <a:noFill/>
          <a:ln cap="flat" cmpd="sng" w="9525">
            <a:solidFill>
              <a:schemeClr val="dk2"/>
            </a:solidFill>
            <a:prstDash val="solid"/>
            <a:round/>
            <a:headEnd len="med" w="med" type="none"/>
            <a:tailEnd len="med" w="med" type="triangle"/>
          </a:ln>
        </p:spPr>
      </p:cxnSp>
      <p:cxnSp>
        <p:nvCxnSpPr>
          <p:cNvPr id="2612" name="Google Shape;2612;p48"/>
          <p:cNvCxnSpPr>
            <a:stCxn id="2558" idx="2"/>
          </p:cNvCxnSpPr>
          <p:nvPr/>
        </p:nvCxnSpPr>
        <p:spPr>
          <a:xfrm flipH="1">
            <a:off x="5939451" y="905925"/>
            <a:ext cx="963900" cy="446400"/>
          </a:xfrm>
          <a:prstGeom prst="straightConnector1">
            <a:avLst/>
          </a:prstGeom>
          <a:noFill/>
          <a:ln cap="flat" cmpd="sng" w="9525">
            <a:solidFill>
              <a:schemeClr val="dk2"/>
            </a:solidFill>
            <a:prstDash val="solid"/>
            <a:round/>
            <a:headEnd len="med" w="med" type="none"/>
            <a:tailEnd len="med" w="med" type="triangle"/>
          </a:ln>
        </p:spPr>
      </p:cxnSp>
      <p:cxnSp>
        <p:nvCxnSpPr>
          <p:cNvPr id="2613" name="Google Shape;2613;p48"/>
          <p:cNvCxnSpPr>
            <a:stCxn id="2558" idx="2"/>
          </p:cNvCxnSpPr>
          <p:nvPr/>
        </p:nvCxnSpPr>
        <p:spPr>
          <a:xfrm flipH="1">
            <a:off x="6563151" y="905925"/>
            <a:ext cx="340200" cy="427800"/>
          </a:xfrm>
          <a:prstGeom prst="straightConnector1">
            <a:avLst/>
          </a:prstGeom>
          <a:noFill/>
          <a:ln cap="flat" cmpd="sng" w="9525">
            <a:solidFill>
              <a:schemeClr val="dk2"/>
            </a:solidFill>
            <a:prstDash val="solid"/>
            <a:round/>
            <a:headEnd len="med" w="med" type="none"/>
            <a:tailEnd len="med" w="med" type="triangle"/>
          </a:ln>
        </p:spPr>
      </p:cxnSp>
      <p:cxnSp>
        <p:nvCxnSpPr>
          <p:cNvPr id="2614" name="Google Shape;2614;p48"/>
          <p:cNvCxnSpPr>
            <a:stCxn id="2558" idx="2"/>
          </p:cNvCxnSpPr>
          <p:nvPr/>
        </p:nvCxnSpPr>
        <p:spPr>
          <a:xfrm>
            <a:off x="6903351" y="905925"/>
            <a:ext cx="335100" cy="427800"/>
          </a:xfrm>
          <a:prstGeom prst="straightConnector1">
            <a:avLst/>
          </a:prstGeom>
          <a:noFill/>
          <a:ln cap="flat" cmpd="sng" w="9525">
            <a:solidFill>
              <a:schemeClr val="dk2"/>
            </a:solidFill>
            <a:prstDash val="solid"/>
            <a:round/>
            <a:headEnd len="med" w="med" type="none"/>
            <a:tailEnd len="med" w="med" type="triangle"/>
          </a:ln>
        </p:spPr>
      </p:cxnSp>
      <p:pic>
        <p:nvPicPr>
          <p:cNvPr id="2615" name="Google Shape;2615;p48"/>
          <p:cNvPicPr preferRelativeResize="0"/>
          <p:nvPr/>
        </p:nvPicPr>
        <p:blipFill rotWithShape="1">
          <a:blip r:embed="rId3">
            <a:alphaModFix/>
          </a:blip>
          <a:srcRect b="59361" l="0" r="0" t="0"/>
          <a:stretch/>
        </p:blipFill>
        <p:spPr>
          <a:xfrm>
            <a:off x="5997625" y="1018779"/>
            <a:ext cx="375521" cy="110145"/>
          </a:xfrm>
          <a:prstGeom prst="rect">
            <a:avLst/>
          </a:prstGeom>
          <a:noFill/>
          <a:ln>
            <a:noFill/>
          </a:ln>
        </p:spPr>
      </p:pic>
      <p:pic>
        <p:nvPicPr>
          <p:cNvPr id="2616" name="Google Shape;2616;p48"/>
          <p:cNvPicPr preferRelativeResize="0"/>
          <p:nvPr/>
        </p:nvPicPr>
        <p:blipFill rotWithShape="1">
          <a:blip r:embed="rId3">
            <a:alphaModFix/>
          </a:blip>
          <a:srcRect b="45893" l="0" r="0" t="0"/>
          <a:stretch/>
        </p:blipFill>
        <p:spPr>
          <a:xfrm>
            <a:off x="7469830" y="982275"/>
            <a:ext cx="375521" cy="146650"/>
          </a:xfrm>
          <a:prstGeom prst="rect">
            <a:avLst/>
          </a:prstGeom>
          <a:noFill/>
          <a:ln>
            <a:noFill/>
          </a:ln>
        </p:spPr>
      </p:pic>
      <p:sp>
        <p:nvSpPr>
          <p:cNvPr id="2617" name="Google Shape;2617;p48"/>
          <p:cNvSpPr txBox="1"/>
          <p:nvPr/>
        </p:nvSpPr>
        <p:spPr>
          <a:xfrm>
            <a:off x="6039500" y="1972263"/>
            <a:ext cx="1727700" cy="369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sz="1200">
                <a:solidFill>
                  <a:schemeClr val="dk1"/>
                </a:solidFill>
                <a:latin typeface="Times New Roman"/>
                <a:ea typeface="Times New Roman"/>
                <a:cs typeface="Times New Roman"/>
                <a:sym typeface="Times New Roman"/>
              </a:rPr>
              <a:t>Final prediction</a:t>
            </a:r>
            <a:endParaRPr sz="1200"/>
          </a:p>
        </p:txBody>
      </p:sp>
      <p:cxnSp>
        <p:nvCxnSpPr>
          <p:cNvPr id="2618" name="Google Shape;2618;p48"/>
          <p:cNvCxnSpPr/>
          <p:nvPr/>
        </p:nvCxnSpPr>
        <p:spPr>
          <a:xfrm>
            <a:off x="5864275" y="1759150"/>
            <a:ext cx="1034100" cy="321600"/>
          </a:xfrm>
          <a:prstGeom prst="straightConnector1">
            <a:avLst/>
          </a:prstGeom>
          <a:noFill/>
          <a:ln cap="flat" cmpd="sng" w="9525">
            <a:solidFill>
              <a:schemeClr val="dk2"/>
            </a:solidFill>
            <a:prstDash val="solid"/>
            <a:round/>
            <a:headEnd len="med" w="med" type="none"/>
            <a:tailEnd len="med" w="med" type="triangle"/>
          </a:ln>
        </p:spPr>
      </p:cxnSp>
      <p:cxnSp>
        <p:nvCxnSpPr>
          <p:cNvPr id="2619" name="Google Shape;2619;p48"/>
          <p:cNvCxnSpPr/>
          <p:nvPr/>
        </p:nvCxnSpPr>
        <p:spPr>
          <a:xfrm flipH="1">
            <a:off x="6916175" y="1757175"/>
            <a:ext cx="1034100" cy="321600"/>
          </a:xfrm>
          <a:prstGeom prst="straightConnector1">
            <a:avLst/>
          </a:prstGeom>
          <a:noFill/>
          <a:ln cap="flat" cmpd="sng" w="9525">
            <a:solidFill>
              <a:schemeClr val="dk2"/>
            </a:solidFill>
            <a:prstDash val="solid"/>
            <a:round/>
            <a:headEnd len="med" w="med" type="none"/>
            <a:tailEnd len="med" w="med" type="triangle"/>
          </a:ln>
        </p:spPr>
      </p:cxnSp>
      <p:cxnSp>
        <p:nvCxnSpPr>
          <p:cNvPr id="2620" name="Google Shape;2620;p48"/>
          <p:cNvCxnSpPr/>
          <p:nvPr/>
        </p:nvCxnSpPr>
        <p:spPr>
          <a:xfrm>
            <a:off x="6557000" y="1756675"/>
            <a:ext cx="351300" cy="329100"/>
          </a:xfrm>
          <a:prstGeom prst="straightConnector1">
            <a:avLst/>
          </a:prstGeom>
          <a:noFill/>
          <a:ln cap="flat" cmpd="sng" w="9525">
            <a:solidFill>
              <a:schemeClr val="dk2"/>
            </a:solidFill>
            <a:prstDash val="solid"/>
            <a:round/>
            <a:headEnd len="med" w="med" type="none"/>
            <a:tailEnd len="med" w="med" type="triangle"/>
          </a:ln>
        </p:spPr>
      </p:cxnSp>
      <p:cxnSp>
        <p:nvCxnSpPr>
          <p:cNvPr id="2621" name="Google Shape;2621;p48"/>
          <p:cNvCxnSpPr/>
          <p:nvPr/>
        </p:nvCxnSpPr>
        <p:spPr>
          <a:xfrm flipH="1">
            <a:off x="6909250" y="1753425"/>
            <a:ext cx="351300" cy="329100"/>
          </a:xfrm>
          <a:prstGeom prst="straightConnector1">
            <a:avLst/>
          </a:prstGeom>
          <a:noFill/>
          <a:ln cap="flat" cmpd="sng" w="9525">
            <a:solidFill>
              <a:schemeClr val="dk2"/>
            </a:solidFill>
            <a:prstDash val="solid"/>
            <a:round/>
            <a:headEnd len="med" w="med" type="none"/>
            <a:tailEnd len="med" w="med" type="triangle"/>
          </a:ln>
        </p:spPr>
      </p:cxnSp>
      <p:sp>
        <p:nvSpPr>
          <p:cNvPr id="2622" name="Google Shape;2622;p48"/>
          <p:cNvSpPr txBox="1"/>
          <p:nvPr/>
        </p:nvSpPr>
        <p:spPr>
          <a:xfrm>
            <a:off x="8218625" y="1376375"/>
            <a:ext cx="9102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sz="1000">
                <a:solidFill>
                  <a:schemeClr val="dk1"/>
                </a:solidFill>
                <a:latin typeface="Times New Roman"/>
                <a:ea typeface="Times New Roman"/>
                <a:cs typeface="Times New Roman"/>
                <a:sym typeface="Times New Roman"/>
              </a:rPr>
              <a:t>Weak learners</a:t>
            </a:r>
            <a:endParaRPr sz="1000"/>
          </a:p>
        </p:txBody>
      </p:sp>
      <p:sp>
        <p:nvSpPr>
          <p:cNvPr id="2623" name="Google Shape;2623;p48"/>
          <p:cNvSpPr txBox="1"/>
          <p:nvPr/>
        </p:nvSpPr>
        <p:spPr>
          <a:xfrm>
            <a:off x="8218625" y="917000"/>
            <a:ext cx="9102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sz="1000">
                <a:solidFill>
                  <a:schemeClr val="dk1"/>
                </a:solidFill>
                <a:latin typeface="Times New Roman"/>
                <a:ea typeface="Times New Roman"/>
                <a:cs typeface="Times New Roman"/>
                <a:sym typeface="Times New Roman"/>
              </a:rPr>
              <a:t>Shards</a:t>
            </a:r>
            <a:endParaRPr sz="1000"/>
          </a:p>
        </p:txBody>
      </p:sp>
      <p:sp>
        <p:nvSpPr>
          <p:cNvPr id="2624" name="Google Shape;2624;p48"/>
          <p:cNvSpPr txBox="1"/>
          <p:nvPr/>
        </p:nvSpPr>
        <p:spPr>
          <a:xfrm>
            <a:off x="8170175" y="479650"/>
            <a:ext cx="10071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sz="1000">
                <a:solidFill>
                  <a:schemeClr val="dk1"/>
                </a:solidFill>
                <a:latin typeface="Times New Roman"/>
                <a:ea typeface="Times New Roman"/>
                <a:cs typeface="Times New Roman"/>
                <a:sym typeface="Times New Roman"/>
              </a:rPr>
              <a:t>Starting dataset</a:t>
            </a:r>
            <a:endParaRPr sz="1000"/>
          </a:p>
        </p:txBody>
      </p:sp>
      <p:sp>
        <p:nvSpPr>
          <p:cNvPr id="2625" name="Google Shape;2625;p48"/>
          <p:cNvSpPr/>
          <p:nvPr/>
        </p:nvSpPr>
        <p:spPr>
          <a:xfrm>
            <a:off x="6593575" y="653225"/>
            <a:ext cx="608100" cy="68700"/>
          </a:xfrm>
          <a:prstGeom prst="roundRect">
            <a:avLst>
              <a:gd fmla="val 16667" name="adj"/>
            </a:avLst>
          </a:prstGeom>
          <a:noFill/>
          <a:ln cap="flat" cmpd="sng" w="9525">
            <a:solidFill>
              <a:srgbClr val="B746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26" name="Google Shape;2626;p48"/>
          <p:cNvSpPr/>
          <p:nvPr/>
        </p:nvSpPr>
        <p:spPr>
          <a:xfrm>
            <a:off x="6818650" y="1190796"/>
            <a:ext cx="306300" cy="39000"/>
          </a:xfrm>
          <a:prstGeom prst="roundRect">
            <a:avLst>
              <a:gd fmla="val 16667" name="adj"/>
            </a:avLst>
          </a:prstGeom>
          <a:noFill/>
          <a:ln cap="flat" cmpd="sng" w="9525">
            <a:solidFill>
              <a:srgbClr val="B746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2627" name="Google Shape;2627;p48"/>
          <p:cNvPicPr preferRelativeResize="0"/>
          <p:nvPr/>
        </p:nvPicPr>
        <p:blipFill>
          <a:blip r:embed="rId5">
            <a:alphaModFix/>
          </a:blip>
          <a:stretch>
            <a:fillRect/>
          </a:stretch>
        </p:blipFill>
        <p:spPr>
          <a:xfrm>
            <a:off x="7135863" y="1416546"/>
            <a:ext cx="226200" cy="226200"/>
          </a:xfrm>
          <a:prstGeom prst="rect">
            <a:avLst/>
          </a:prstGeom>
          <a:noFill/>
          <a:ln>
            <a:noFill/>
          </a:ln>
        </p:spPr>
      </p:pic>
      <p:sp>
        <p:nvSpPr>
          <p:cNvPr id="2628" name="Google Shape;2628;p48"/>
          <p:cNvSpPr txBox="1"/>
          <p:nvPr>
            <p:ph type="title"/>
          </p:nvPr>
        </p:nvSpPr>
        <p:spPr>
          <a:xfrm>
            <a:off x="3387450" y="261000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Influence Functions (2020s)</a:t>
            </a:r>
            <a:endParaRPr sz="1400">
              <a:solidFill>
                <a:schemeClr val="dk1"/>
              </a:solidFill>
            </a:endParaRPr>
          </a:p>
        </p:txBody>
      </p:sp>
      <p:sp>
        <p:nvSpPr>
          <p:cNvPr id="2629" name="Google Shape;2629;p48"/>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Data-Model Relation (2024)</a:t>
            </a:r>
            <a:endParaRPr sz="1400">
              <a:solidFill>
                <a:schemeClr val="dk1"/>
              </a:solidFill>
            </a:endParaRPr>
          </a:p>
        </p:txBody>
      </p:sp>
      <p:sp>
        <p:nvSpPr>
          <p:cNvPr id="2630" name="Google Shape;2630;p48"/>
          <p:cNvSpPr txBox="1"/>
          <p:nvPr/>
        </p:nvSpPr>
        <p:spPr>
          <a:xfrm>
            <a:off x="226425" y="2916425"/>
            <a:ext cx="2674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Concept introduced in "Rethinking MU for LLM" [15].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Implicitly used in most MU algorithms [3,16,21,22] to only alter model component affected by unlearnt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631" name="Google Shape;2631;p48"/>
          <p:cNvSpPr txBox="1"/>
          <p:nvPr/>
        </p:nvSpPr>
        <p:spPr>
          <a:xfrm>
            <a:off x="2770749" y="2953650"/>
            <a:ext cx="3602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Originally from statistics, first paper in 1974, brought into ML in 2017.</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Used in "MU for Features and Labels" [1,12] in 2023.</a:t>
            </a:r>
            <a:endParaRPr sz="1200">
              <a:solidFill>
                <a:schemeClr val="dk1"/>
              </a:solidFill>
              <a:latin typeface="Times New Roman"/>
              <a:ea typeface="Times New Roman"/>
              <a:cs typeface="Times New Roman"/>
              <a:sym typeface="Times New Roman"/>
            </a:endParaRPr>
          </a:p>
        </p:txBody>
      </p:sp>
      <p:sp>
        <p:nvSpPr>
          <p:cNvPr id="2632" name="Google Shape;2632;p48"/>
          <p:cNvSpPr txBox="1"/>
          <p:nvPr>
            <p:ph type="title"/>
          </p:nvPr>
        </p:nvSpPr>
        <p:spPr>
          <a:xfrm>
            <a:off x="6373150" y="260625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Sharding (2010s)</a:t>
            </a:r>
            <a:endParaRPr sz="1400">
              <a:solidFill>
                <a:schemeClr val="dk1"/>
              </a:solidFill>
            </a:endParaRPr>
          </a:p>
        </p:txBody>
      </p:sp>
      <p:sp>
        <p:nvSpPr>
          <p:cNvPr id="2633" name="Google Shape;2633;p48"/>
          <p:cNvSpPr txBox="1"/>
          <p:nvPr/>
        </p:nvSpPr>
        <p:spPr>
          <a:xfrm>
            <a:off x="6306925" y="2948100"/>
            <a:ext cx="28242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Brought in ML with ensemble and federated learning.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Employed in basic MU systems [1,3,12,15].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7" name="Shape 2637"/>
        <p:cNvGrpSpPr/>
        <p:nvPr/>
      </p:nvGrpSpPr>
      <p:grpSpPr>
        <a:xfrm>
          <a:off x="0" y="0"/>
          <a:ext cx="0" cy="0"/>
          <a:chOff x="0" y="0"/>
          <a:chExt cx="0" cy="0"/>
        </a:xfrm>
      </p:grpSpPr>
      <p:sp>
        <p:nvSpPr>
          <p:cNvPr id="2638" name="Google Shape;2638;p49"/>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ML</a:t>
            </a:r>
            <a:endParaRPr sz="2500"/>
          </a:p>
        </p:txBody>
      </p:sp>
      <p:sp>
        <p:nvSpPr>
          <p:cNvPr id="2639" name="Google Shape;2639;p49"/>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40" name="Google Shape;2640;p49"/>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41" name="Google Shape;2641;p49"/>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42" name="Google Shape;2642;p49"/>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sp>
        <p:nvSpPr>
          <p:cNvPr id="2643" name="Google Shape;2643;p49"/>
          <p:cNvSpPr txBox="1"/>
          <p:nvPr>
            <p:ph type="title"/>
          </p:nvPr>
        </p:nvSpPr>
        <p:spPr>
          <a:xfrm>
            <a:off x="3387450" y="261000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Influence Functions (2020s)</a:t>
            </a:r>
            <a:endParaRPr sz="1400">
              <a:solidFill>
                <a:schemeClr val="dk1"/>
              </a:solidFill>
            </a:endParaRPr>
          </a:p>
        </p:txBody>
      </p:sp>
      <p:sp>
        <p:nvSpPr>
          <p:cNvPr id="2644" name="Google Shape;2644;p49"/>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Data-Model Relation (2024)</a:t>
            </a:r>
            <a:endParaRPr sz="1400">
              <a:solidFill>
                <a:schemeClr val="dk1"/>
              </a:solidFill>
            </a:endParaRPr>
          </a:p>
        </p:txBody>
      </p:sp>
      <p:sp>
        <p:nvSpPr>
          <p:cNvPr id="2645" name="Google Shape;2645;p49"/>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Machine Learning itself is the core field from which Machine Unlearning stemmed from.</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MU systems are just unlearnable ML systems.</a:t>
            </a:r>
            <a:endParaRPr>
              <a:solidFill>
                <a:schemeClr val="dk1"/>
              </a:solidFill>
              <a:latin typeface="Times New Roman"/>
              <a:ea typeface="Times New Roman"/>
              <a:cs typeface="Times New Roman"/>
              <a:sym typeface="Times New Roman"/>
            </a:endParaRPr>
          </a:p>
        </p:txBody>
      </p:sp>
      <p:sp>
        <p:nvSpPr>
          <p:cNvPr id="2646" name="Google Shape;2646;p49"/>
          <p:cNvSpPr txBox="1"/>
          <p:nvPr/>
        </p:nvSpPr>
        <p:spPr>
          <a:xfrm>
            <a:off x="226425" y="2916425"/>
            <a:ext cx="2674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Concept introduced in "Rethinking MU for LLM" [15].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Implicitly used in most MU algorithms [3,16,21,22] to only alter model component affected by unlearnt data.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647" name="Google Shape;2647;p49"/>
          <p:cNvSpPr txBox="1"/>
          <p:nvPr/>
        </p:nvSpPr>
        <p:spPr>
          <a:xfrm>
            <a:off x="2770749" y="2953650"/>
            <a:ext cx="36024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Originally from statistics, first paper in 1974, brought into ML in 2017.</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Used in "MU for Features and Labels" [1,12] in 2023.</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Can be used with convex loss functions [12].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Usage in non-convex loss functions requires computing the inverse of the Hessian matrix and it's often used for unlearning verification [1,12]</a:t>
            </a:r>
            <a:endParaRPr sz="1200">
              <a:solidFill>
                <a:schemeClr val="dk1"/>
              </a:solidFill>
              <a:latin typeface="Times New Roman"/>
              <a:ea typeface="Times New Roman"/>
              <a:cs typeface="Times New Roman"/>
              <a:sym typeface="Times New Roman"/>
            </a:endParaRPr>
          </a:p>
        </p:txBody>
      </p:sp>
      <p:sp>
        <p:nvSpPr>
          <p:cNvPr id="2648" name="Google Shape;2648;p49"/>
          <p:cNvSpPr txBox="1"/>
          <p:nvPr>
            <p:ph type="title"/>
          </p:nvPr>
        </p:nvSpPr>
        <p:spPr>
          <a:xfrm>
            <a:off x="6373150" y="2606250"/>
            <a:ext cx="23691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Sharding (2010s)</a:t>
            </a:r>
            <a:endParaRPr sz="1400">
              <a:solidFill>
                <a:schemeClr val="dk1"/>
              </a:solidFill>
            </a:endParaRPr>
          </a:p>
        </p:txBody>
      </p:sp>
      <p:sp>
        <p:nvSpPr>
          <p:cNvPr id="2649" name="Google Shape;2649;p49"/>
          <p:cNvSpPr txBox="1"/>
          <p:nvPr/>
        </p:nvSpPr>
        <p:spPr>
          <a:xfrm>
            <a:off x="6306925" y="2948100"/>
            <a:ext cx="28242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Started in 2004 with data parallelism in MapReduce.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Brought in ML with ensemble and federated learning.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Employed in basic MU systems, strongly benefits from complex data preparation pipelines as shown in "Coded MU" [1,3,12,15].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p50"/>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Privacy and Security</a:t>
            </a:r>
            <a:endParaRPr sz="2500"/>
          </a:p>
        </p:txBody>
      </p:sp>
      <p:sp>
        <p:nvSpPr>
          <p:cNvPr id="2655" name="Google Shape;2655;p50"/>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56" name="Google Shape;2656;p50"/>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57" name="Google Shape;2657;p50"/>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58" name="Google Shape;2658;p50"/>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Differential Privacy</a:t>
            </a:r>
            <a:r>
              <a:rPr lang="de" sz="1400">
                <a:solidFill>
                  <a:schemeClr val="dk1"/>
                </a:solidFill>
              </a:rPr>
              <a:t> (2006)</a:t>
            </a:r>
            <a:endParaRPr sz="1400">
              <a:solidFill>
                <a:schemeClr val="dk1"/>
              </a:solidFill>
            </a:endParaRPr>
          </a:p>
        </p:txBody>
      </p:sp>
      <p:sp>
        <p:nvSpPr>
          <p:cNvPr id="2659" name="Google Shape;2659;p50"/>
          <p:cNvSpPr txBox="1"/>
          <p:nvPr/>
        </p:nvSpPr>
        <p:spPr>
          <a:xfrm>
            <a:off x="226425" y="2916425"/>
            <a:ext cx="26742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Measure unlearning effectiveness [1,8,12,15].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Identify points worth unlearning [12].</a:t>
            </a:r>
            <a:endParaRPr sz="1200">
              <a:solidFill>
                <a:schemeClr val="dk1"/>
              </a:solidFill>
              <a:latin typeface="Times New Roman"/>
              <a:ea typeface="Times New Roman"/>
              <a:cs typeface="Times New Roman"/>
              <a:sym typeface="Times New Roman"/>
            </a:endParaRPr>
          </a:p>
        </p:txBody>
      </p:sp>
      <p:sp>
        <p:nvSpPr>
          <p:cNvPr id="2660" name="Google Shape;2660;p50"/>
          <p:cNvSpPr txBox="1"/>
          <p:nvPr>
            <p:ph type="title"/>
          </p:nvPr>
        </p:nvSpPr>
        <p:spPr>
          <a:xfrm>
            <a:off x="2997500" y="25717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Adversarial ML</a:t>
            </a:r>
            <a:r>
              <a:rPr lang="de" sz="1400">
                <a:solidFill>
                  <a:schemeClr val="dk1"/>
                </a:solidFill>
              </a:rPr>
              <a:t>(2010s)</a:t>
            </a:r>
            <a:endParaRPr sz="1400">
              <a:solidFill>
                <a:schemeClr val="dk1"/>
              </a:solidFill>
            </a:endParaRPr>
          </a:p>
        </p:txBody>
      </p:sp>
      <p:sp>
        <p:nvSpPr>
          <p:cNvPr id="2661" name="Google Shape;2661;p50"/>
          <p:cNvSpPr txBox="1"/>
          <p:nvPr/>
        </p:nvSpPr>
        <p:spPr>
          <a:xfrm>
            <a:off x="2867775" y="2881925"/>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Verifies correct unlearning [1,14,21].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Attacks can be used to </a:t>
            </a:r>
            <a:r>
              <a:rPr lang="de" sz="1200">
                <a:solidFill>
                  <a:schemeClr val="dk1"/>
                </a:solidFill>
                <a:latin typeface="Times New Roman"/>
                <a:ea typeface="Times New Roman"/>
                <a:cs typeface="Times New Roman"/>
                <a:sym typeface="Times New Roman"/>
              </a:rPr>
              <a:t>quantify</a:t>
            </a:r>
            <a:r>
              <a:rPr lang="de" sz="1200">
                <a:solidFill>
                  <a:schemeClr val="dk1"/>
                </a:solidFill>
                <a:latin typeface="Times New Roman"/>
                <a:ea typeface="Times New Roman"/>
                <a:cs typeface="Times New Roman"/>
                <a:sym typeface="Times New Roman"/>
              </a:rPr>
              <a:t> DP ε as used in NeurIPS Unlearning competition in 2023[2].</a:t>
            </a:r>
            <a:endParaRPr sz="1200">
              <a:solidFill>
                <a:schemeClr val="dk1"/>
              </a:solidFill>
              <a:latin typeface="Times New Roman"/>
              <a:ea typeface="Times New Roman"/>
              <a:cs typeface="Times New Roman"/>
              <a:sym typeface="Times New Roman"/>
            </a:endParaRPr>
          </a:p>
        </p:txBody>
      </p:sp>
      <p:sp>
        <p:nvSpPr>
          <p:cNvPr id="2662" name="Google Shape;2662;p50"/>
          <p:cNvSpPr txBox="1"/>
          <p:nvPr>
            <p:ph type="title"/>
          </p:nvPr>
        </p:nvSpPr>
        <p:spPr>
          <a:xfrm>
            <a:off x="6059375" y="2547263"/>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Right to be Forgotten</a:t>
            </a:r>
            <a:r>
              <a:rPr lang="de" sz="1400">
                <a:solidFill>
                  <a:schemeClr val="dk1"/>
                </a:solidFill>
              </a:rPr>
              <a:t> (2014)</a:t>
            </a:r>
            <a:endParaRPr sz="1400">
              <a:solidFill>
                <a:schemeClr val="dk1"/>
              </a:solidFill>
            </a:endParaRPr>
          </a:p>
        </p:txBody>
      </p:sp>
      <p:sp>
        <p:nvSpPr>
          <p:cNvPr id="2663" name="Google Shape;2663;p50"/>
          <p:cNvSpPr txBox="1"/>
          <p:nvPr/>
        </p:nvSpPr>
        <p:spPr>
          <a:xfrm>
            <a:off x="5929650" y="2857450"/>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Main driver for the adoption of MU systems as reported in all papers post-GDPR (2018) [</a:t>
            </a:r>
            <a:r>
              <a:rPr lang="de" sz="1200">
                <a:solidFill>
                  <a:schemeClr val="dk1"/>
                </a:solidFill>
                <a:latin typeface="Times New Roman"/>
                <a:ea typeface="Times New Roman"/>
                <a:cs typeface="Times New Roman"/>
                <a:sym typeface="Times New Roman"/>
              </a:rPr>
              <a:t>1-3,8,9,12,16,22</a:t>
            </a:r>
            <a:r>
              <a:rPr lang="de"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Started with Google Search results removal [22].</a:t>
            </a:r>
            <a:endParaRPr sz="1200">
              <a:solidFill>
                <a:schemeClr val="dk1"/>
              </a:solidFill>
              <a:latin typeface="Times New Roman"/>
              <a:ea typeface="Times New Roman"/>
              <a:cs typeface="Times New Roman"/>
              <a:sym typeface="Times New Roman"/>
            </a:endParaRPr>
          </a:p>
        </p:txBody>
      </p:sp>
      <p:sp>
        <p:nvSpPr>
          <p:cNvPr id="2664" name="Google Shape;2664;p50"/>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Privacy and Cybersecurity have been useful in providing </a:t>
            </a:r>
            <a:r>
              <a:rPr lang="de">
                <a:solidFill>
                  <a:schemeClr val="dk1"/>
                </a:solidFill>
                <a:latin typeface="Times New Roman"/>
                <a:ea typeface="Times New Roman"/>
                <a:cs typeface="Times New Roman"/>
                <a:sym typeface="Times New Roman"/>
              </a:rPr>
              <a:t>tools</a:t>
            </a:r>
            <a:r>
              <a:rPr lang="de">
                <a:solidFill>
                  <a:schemeClr val="dk1"/>
                </a:solidFill>
                <a:latin typeface="Times New Roman"/>
                <a:ea typeface="Times New Roman"/>
                <a:cs typeface="Times New Roman"/>
                <a:sym typeface="Times New Roman"/>
              </a:rPr>
              <a:t> to evaluate the effectiveness of unlearning.</a:t>
            </a:r>
            <a:endParaRPr>
              <a:solidFill>
                <a:schemeClr val="dk1"/>
              </a:solidFill>
              <a:latin typeface="Times New Roman"/>
              <a:ea typeface="Times New Roman"/>
              <a:cs typeface="Times New Roman"/>
              <a:sym typeface="Times New Roman"/>
            </a:endParaRPr>
          </a:p>
        </p:txBody>
      </p:sp>
      <p:sp>
        <p:nvSpPr>
          <p:cNvPr id="2665" name="Google Shape;2665;p50"/>
          <p:cNvSpPr txBox="1"/>
          <p:nvPr/>
        </p:nvSpPr>
        <p:spPr>
          <a:xfrm>
            <a:off x="5048200" y="1430525"/>
            <a:ext cx="16668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ε-unlearning → e</a:t>
            </a:r>
            <a:r>
              <a:rPr baseline="30000" lang="de">
                <a:solidFill>
                  <a:schemeClr val="dk1"/>
                </a:solidFill>
                <a:latin typeface="Times New Roman"/>
                <a:ea typeface="Times New Roman"/>
                <a:cs typeface="Times New Roman"/>
                <a:sym typeface="Times New Roman"/>
              </a:rPr>
              <a:t>-ε</a:t>
            </a:r>
            <a:r>
              <a:rPr lang="de">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
        <p:nvSpPr>
          <p:cNvPr id="2666" name="Google Shape;2666;p50"/>
          <p:cNvSpPr txBox="1"/>
          <p:nvPr/>
        </p:nvSpPr>
        <p:spPr>
          <a:xfrm>
            <a:off x="6607800" y="1300550"/>
            <a:ext cx="16668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lang="de">
                <a:solidFill>
                  <a:schemeClr val="dk1"/>
                </a:solidFill>
                <a:latin typeface="Times New Roman"/>
                <a:ea typeface="Times New Roman"/>
                <a:cs typeface="Times New Roman"/>
                <a:sym typeface="Times New Roman"/>
              </a:rPr>
              <a:t>Pr(Unlearnt model)</a:t>
            </a:r>
            <a:endParaRPr>
              <a:solidFill>
                <a:schemeClr val="dk1"/>
              </a:solidFill>
              <a:latin typeface="Times New Roman"/>
              <a:ea typeface="Times New Roman"/>
              <a:cs typeface="Times New Roman"/>
              <a:sym typeface="Times New Roman"/>
            </a:endParaRPr>
          </a:p>
        </p:txBody>
      </p:sp>
      <p:sp>
        <p:nvSpPr>
          <p:cNvPr id="2667" name="Google Shape;2667;p50"/>
          <p:cNvSpPr txBox="1"/>
          <p:nvPr/>
        </p:nvSpPr>
        <p:spPr>
          <a:xfrm>
            <a:off x="6607800" y="1537688"/>
            <a:ext cx="16668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Pr(Retrained model)</a:t>
            </a:r>
            <a:endParaRPr>
              <a:solidFill>
                <a:schemeClr val="dk1"/>
              </a:solidFill>
              <a:latin typeface="Times New Roman"/>
              <a:ea typeface="Times New Roman"/>
              <a:cs typeface="Times New Roman"/>
              <a:sym typeface="Times New Roman"/>
            </a:endParaRPr>
          </a:p>
        </p:txBody>
      </p:sp>
      <p:cxnSp>
        <p:nvCxnSpPr>
          <p:cNvPr id="2668" name="Google Shape;2668;p50"/>
          <p:cNvCxnSpPr/>
          <p:nvPr/>
        </p:nvCxnSpPr>
        <p:spPr>
          <a:xfrm>
            <a:off x="6657450" y="1630625"/>
            <a:ext cx="1517400" cy="0"/>
          </a:xfrm>
          <a:prstGeom prst="straightConnector1">
            <a:avLst/>
          </a:prstGeom>
          <a:noFill/>
          <a:ln cap="flat" cmpd="sng" w="9525">
            <a:solidFill>
              <a:schemeClr val="dk2"/>
            </a:solidFill>
            <a:prstDash val="solid"/>
            <a:round/>
            <a:headEnd len="med" w="med" type="none"/>
            <a:tailEnd len="med" w="med" type="none"/>
          </a:ln>
        </p:spPr>
      </p:cxnSp>
      <p:sp>
        <p:nvSpPr>
          <p:cNvPr id="2669" name="Google Shape;2669;p50"/>
          <p:cNvSpPr txBox="1"/>
          <p:nvPr/>
        </p:nvSpPr>
        <p:spPr>
          <a:xfrm>
            <a:off x="8174850" y="1430525"/>
            <a:ext cx="4614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 </a:t>
            </a:r>
            <a:r>
              <a:rPr lang="de">
                <a:solidFill>
                  <a:schemeClr val="dk1"/>
                </a:solidFill>
                <a:latin typeface="Times New Roman"/>
                <a:ea typeface="Times New Roman"/>
                <a:cs typeface="Times New Roman"/>
                <a:sym typeface="Times New Roman"/>
              </a:rPr>
              <a:t>e</a:t>
            </a:r>
            <a:r>
              <a:rPr baseline="30000" lang="de">
                <a:solidFill>
                  <a:schemeClr val="dk1"/>
                </a:solidFill>
                <a:latin typeface="Times New Roman"/>
                <a:ea typeface="Times New Roman"/>
                <a:cs typeface="Times New Roman"/>
                <a:sym typeface="Times New Roman"/>
              </a:rPr>
              <a:t>ε</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3"/>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a:t>
            </a:r>
            <a:endParaRPr sz="2500"/>
          </a:p>
        </p:txBody>
      </p:sp>
      <p:sp>
        <p:nvSpPr>
          <p:cNvPr id="1806" name="Google Shape;1806;p33"/>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07" name="Google Shape;1807;p33"/>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08" name="Google Shape;1808;p33"/>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809" name="Google Shape;1809;p33"/>
          <p:cNvSpPr txBox="1"/>
          <p:nvPr>
            <p:ph idx="1" type="body"/>
          </p:nvPr>
        </p:nvSpPr>
        <p:spPr>
          <a:xfrm>
            <a:off x="386975" y="1194200"/>
            <a:ext cx="2945700" cy="658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About removing knowledge from trained models </a:t>
            </a:r>
            <a:endParaRPr sz="1600"/>
          </a:p>
        </p:txBody>
      </p:sp>
      <p:graphicFrame>
        <p:nvGraphicFramePr>
          <p:cNvPr id="1810" name="Google Shape;1810;p33"/>
          <p:cNvGraphicFramePr/>
          <p:nvPr/>
        </p:nvGraphicFramePr>
        <p:xfrm>
          <a:off x="386850" y="2226663"/>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cxnSp>
        <p:nvCxnSpPr>
          <p:cNvPr id="1811" name="Google Shape;1811;p33"/>
          <p:cNvCxnSpPr/>
          <p:nvPr/>
        </p:nvCxnSpPr>
        <p:spPr>
          <a:xfrm>
            <a:off x="2967775" y="2734263"/>
            <a:ext cx="614700" cy="0"/>
          </a:xfrm>
          <a:prstGeom prst="straightConnector1">
            <a:avLst/>
          </a:prstGeom>
          <a:noFill/>
          <a:ln cap="flat" cmpd="sng" w="9525">
            <a:solidFill>
              <a:schemeClr val="dk2"/>
            </a:solidFill>
            <a:prstDash val="solid"/>
            <a:round/>
            <a:headEnd len="med" w="med" type="none"/>
            <a:tailEnd len="med" w="med" type="triangle"/>
          </a:ln>
        </p:spPr>
      </p:cxnSp>
      <p:sp>
        <p:nvSpPr>
          <p:cNvPr id="1812" name="Google Shape;1812;p33"/>
          <p:cNvSpPr/>
          <p:nvPr/>
        </p:nvSpPr>
        <p:spPr>
          <a:xfrm>
            <a:off x="3722300" y="209680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13" name="Google Shape;1813;p33"/>
          <p:cNvSpPr/>
          <p:nvPr/>
        </p:nvSpPr>
        <p:spPr>
          <a:xfrm>
            <a:off x="3722389"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14" name="Google Shape;1814;p33"/>
          <p:cNvSpPr/>
          <p:nvPr/>
        </p:nvSpPr>
        <p:spPr>
          <a:xfrm>
            <a:off x="3722300"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15" name="Google Shape;1815;p33"/>
          <p:cNvSpPr/>
          <p:nvPr/>
        </p:nvSpPr>
        <p:spPr>
          <a:xfrm>
            <a:off x="4219812" y="235019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16" name="Google Shape;1816;p33"/>
          <p:cNvSpPr/>
          <p:nvPr/>
        </p:nvSpPr>
        <p:spPr>
          <a:xfrm>
            <a:off x="4219901"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17" name="Google Shape;1817;p33"/>
          <p:cNvSpPr/>
          <p:nvPr/>
        </p:nvSpPr>
        <p:spPr>
          <a:xfrm>
            <a:off x="4583126"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818" name="Google Shape;1818;p33"/>
          <p:cNvCxnSpPr>
            <a:stCxn id="1812" idx="6"/>
            <a:endCxn id="1815" idx="2"/>
          </p:cNvCxnSpPr>
          <p:nvPr/>
        </p:nvCxnSpPr>
        <p:spPr>
          <a:xfrm>
            <a:off x="3983600" y="2227454"/>
            <a:ext cx="236100" cy="253500"/>
          </a:xfrm>
          <a:prstGeom prst="straightConnector1">
            <a:avLst/>
          </a:prstGeom>
          <a:noFill/>
          <a:ln cap="flat" cmpd="sng" w="28575">
            <a:solidFill>
              <a:srgbClr val="666666"/>
            </a:solidFill>
            <a:prstDash val="solid"/>
            <a:round/>
            <a:headEnd len="med" w="med" type="none"/>
            <a:tailEnd len="med" w="med" type="none"/>
          </a:ln>
        </p:spPr>
      </p:cxnSp>
      <p:cxnSp>
        <p:nvCxnSpPr>
          <p:cNvPr id="1819" name="Google Shape;1819;p33"/>
          <p:cNvCxnSpPr>
            <a:stCxn id="1813" idx="6"/>
            <a:endCxn id="1820" idx="2"/>
          </p:cNvCxnSpPr>
          <p:nvPr/>
        </p:nvCxnSpPr>
        <p:spPr>
          <a:xfrm>
            <a:off x="3983689" y="2734278"/>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821" name="Google Shape;1821;p33"/>
          <p:cNvCxnSpPr>
            <a:endCxn id="1815" idx="2"/>
          </p:cNvCxnSpPr>
          <p:nvPr/>
        </p:nvCxnSpPr>
        <p:spPr>
          <a:xfrm flipH="1" rot="10800000">
            <a:off x="3983712" y="2480844"/>
            <a:ext cx="236100" cy="760200"/>
          </a:xfrm>
          <a:prstGeom prst="straightConnector1">
            <a:avLst/>
          </a:prstGeom>
          <a:noFill/>
          <a:ln cap="flat" cmpd="sng" w="28575">
            <a:solidFill>
              <a:srgbClr val="666666"/>
            </a:solidFill>
            <a:prstDash val="solid"/>
            <a:round/>
            <a:headEnd len="med" w="med" type="none"/>
            <a:tailEnd len="med" w="med" type="none"/>
          </a:ln>
        </p:spPr>
      </p:cxnSp>
      <p:cxnSp>
        <p:nvCxnSpPr>
          <p:cNvPr id="1822" name="Google Shape;1822;p33"/>
          <p:cNvCxnSpPr>
            <a:stCxn id="1812" idx="6"/>
            <a:endCxn id="1816" idx="2"/>
          </p:cNvCxnSpPr>
          <p:nvPr/>
        </p:nvCxnSpPr>
        <p:spPr>
          <a:xfrm>
            <a:off x="3983600" y="2227454"/>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823" name="Google Shape;1823;p33"/>
          <p:cNvCxnSpPr>
            <a:stCxn id="1812" idx="6"/>
            <a:endCxn id="1820" idx="2"/>
          </p:cNvCxnSpPr>
          <p:nvPr/>
        </p:nvCxnSpPr>
        <p:spPr>
          <a:xfrm>
            <a:off x="3983600" y="2227454"/>
            <a:ext cx="236100" cy="760200"/>
          </a:xfrm>
          <a:prstGeom prst="straightConnector1">
            <a:avLst/>
          </a:prstGeom>
          <a:noFill/>
          <a:ln cap="flat" cmpd="sng" w="28575">
            <a:solidFill>
              <a:srgbClr val="D9D9D9"/>
            </a:solidFill>
            <a:prstDash val="solid"/>
            <a:round/>
            <a:headEnd len="med" w="med" type="none"/>
            <a:tailEnd len="med" w="med" type="none"/>
          </a:ln>
        </p:spPr>
      </p:cxnSp>
      <p:cxnSp>
        <p:nvCxnSpPr>
          <p:cNvPr id="1824" name="Google Shape;1824;p33"/>
          <p:cNvCxnSpPr>
            <a:stCxn id="1816" idx="2"/>
            <a:endCxn id="1813" idx="6"/>
          </p:cNvCxnSpPr>
          <p:nvPr/>
        </p:nvCxnSpPr>
        <p:spPr>
          <a:xfrm rot="10800000">
            <a:off x="3983801" y="2734169"/>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825" name="Google Shape;1825;p33"/>
          <p:cNvCxnSpPr>
            <a:stCxn id="1814" idx="6"/>
            <a:endCxn id="1816" idx="2"/>
          </p:cNvCxnSpPr>
          <p:nvPr/>
        </p:nvCxnSpPr>
        <p:spPr>
          <a:xfrm flipH="1" rot="10800000">
            <a:off x="3983600" y="2987603"/>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826" name="Google Shape;1826;p33"/>
          <p:cNvCxnSpPr>
            <a:stCxn id="1814" idx="6"/>
            <a:endCxn id="1820" idx="2"/>
          </p:cNvCxnSpPr>
          <p:nvPr/>
        </p:nvCxnSpPr>
        <p:spPr>
          <a:xfrm flipH="1" rot="10800000">
            <a:off x="3983600" y="2987603"/>
            <a:ext cx="236100" cy="253500"/>
          </a:xfrm>
          <a:prstGeom prst="straightConnector1">
            <a:avLst/>
          </a:prstGeom>
          <a:noFill/>
          <a:ln cap="flat" cmpd="sng" w="28575">
            <a:solidFill>
              <a:srgbClr val="B7B7B7"/>
            </a:solidFill>
            <a:prstDash val="solid"/>
            <a:round/>
            <a:headEnd len="med" w="med" type="none"/>
            <a:tailEnd len="med" w="med" type="none"/>
          </a:ln>
        </p:spPr>
      </p:cxnSp>
      <p:cxnSp>
        <p:nvCxnSpPr>
          <p:cNvPr id="1827" name="Google Shape;1827;p33"/>
          <p:cNvCxnSpPr>
            <a:stCxn id="1813" idx="6"/>
            <a:endCxn id="1815" idx="2"/>
          </p:cNvCxnSpPr>
          <p:nvPr/>
        </p:nvCxnSpPr>
        <p:spPr>
          <a:xfrm flipH="1" rot="10800000">
            <a:off x="3983689" y="2480778"/>
            <a:ext cx="236100" cy="253500"/>
          </a:xfrm>
          <a:prstGeom prst="straightConnector1">
            <a:avLst/>
          </a:prstGeom>
          <a:noFill/>
          <a:ln cap="flat" cmpd="sng" w="28575">
            <a:solidFill>
              <a:srgbClr val="000000"/>
            </a:solidFill>
            <a:prstDash val="solid"/>
            <a:round/>
            <a:headEnd len="med" w="med" type="none"/>
            <a:tailEnd len="med" w="med" type="none"/>
          </a:ln>
        </p:spPr>
      </p:cxnSp>
      <p:cxnSp>
        <p:nvCxnSpPr>
          <p:cNvPr id="1828" name="Google Shape;1828;p33"/>
          <p:cNvCxnSpPr>
            <a:stCxn id="1817" idx="2"/>
            <a:endCxn id="1815" idx="6"/>
          </p:cNvCxnSpPr>
          <p:nvPr/>
        </p:nvCxnSpPr>
        <p:spPr>
          <a:xfrm rot="10800000">
            <a:off x="4481126" y="2480778"/>
            <a:ext cx="102000" cy="253500"/>
          </a:xfrm>
          <a:prstGeom prst="straightConnector1">
            <a:avLst/>
          </a:prstGeom>
          <a:noFill/>
          <a:ln cap="flat" cmpd="sng" w="28575">
            <a:solidFill>
              <a:srgbClr val="CCCCCC"/>
            </a:solidFill>
            <a:prstDash val="solid"/>
            <a:round/>
            <a:headEnd len="med" w="med" type="none"/>
            <a:tailEnd len="med" w="med" type="none"/>
          </a:ln>
        </p:spPr>
      </p:cxnSp>
      <p:cxnSp>
        <p:nvCxnSpPr>
          <p:cNvPr id="1829" name="Google Shape;1829;p33"/>
          <p:cNvCxnSpPr>
            <a:stCxn id="1816" idx="6"/>
            <a:endCxn id="1817" idx="2"/>
          </p:cNvCxnSpPr>
          <p:nvPr/>
        </p:nvCxnSpPr>
        <p:spPr>
          <a:xfrm flipH="1" rot="10800000">
            <a:off x="4481201" y="2734169"/>
            <a:ext cx="102000" cy="253500"/>
          </a:xfrm>
          <a:prstGeom prst="straightConnector1">
            <a:avLst/>
          </a:prstGeom>
          <a:noFill/>
          <a:ln cap="flat" cmpd="sng" w="28575">
            <a:solidFill>
              <a:schemeClr val="dk2"/>
            </a:solidFill>
            <a:prstDash val="solid"/>
            <a:round/>
            <a:headEnd len="med" w="med" type="none"/>
            <a:tailEnd len="med" w="med" type="none"/>
          </a:ln>
        </p:spPr>
      </p:cxnSp>
      <p:sp>
        <p:nvSpPr>
          <p:cNvPr id="1830" name="Google Shape;1830;p33"/>
          <p:cNvSpPr txBox="1"/>
          <p:nvPr>
            <p:ph idx="1" type="body"/>
          </p:nvPr>
        </p:nvSpPr>
        <p:spPr>
          <a:xfrm>
            <a:off x="1003850" y="3494550"/>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Training set</a:t>
            </a:r>
            <a:endParaRPr/>
          </a:p>
        </p:txBody>
      </p:sp>
      <p:sp>
        <p:nvSpPr>
          <p:cNvPr id="1831" name="Google Shape;1831;p33"/>
          <p:cNvSpPr txBox="1"/>
          <p:nvPr>
            <p:ph idx="1" type="body"/>
          </p:nvPr>
        </p:nvSpPr>
        <p:spPr>
          <a:xfrm>
            <a:off x="3658400" y="3494550"/>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Trained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51"/>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Privacy and Security</a:t>
            </a:r>
            <a:endParaRPr sz="2500"/>
          </a:p>
        </p:txBody>
      </p:sp>
      <p:sp>
        <p:nvSpPr>
          <p:cNvPr id="2675" name="Google Shape;2675;p51"/>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76" name="Google Shape;2676;p51"/>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677" name="Google Shape;2677;p51"/>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78" name="Google Shape;2678;p51"/>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Privacy and Cybersecurity have been useful in providing tools to evaluate the effectiveness of unlearning.</a:t>
            </a:r>
            <a:endParaRPr>
              <a:solidFill>
                <a:schemeClr val="dk1"/>
              </a:solidFill>
              <a:latin typeface="Times New Roman"/>
              <a:ea typeface="Times New Roman"/>
              <a:cs typeface="Times New Roman"/>
              <a:sym typeface="Times New Roman"/>
            </a:endParaRPr>
          </a:p>
        </p:txBody>
      </p:sp>
      <p:pic>
        <p:nvPicPr>
          <p:cNvPr id="2679" name="Google Shape;2679;p51"/>
          <p:cNvPicPr preferRelativeResize="0"/>
          <p:nvPr/>
        </p:nvPicPr>
        <p:blipFill rotWithShape="1">
          <a:blip r:embed="rId4">
            <a:alphaModFix/>
          </a:blip>
          <a:srcRect b="0" l="17567" r="6380" t="9280"/>
          <a:stretch/>
        </p:blipFill>
        <p:spPr>
          <a:xfrm>
            <a:off x="5174679" y="1198562"/>
            <a:ext cx="271275" cy="432023"/>
          </a:xfrm>
          <a:prstGeom prst="rect">
            <a:avLst/>
          </a:prstGeom>
          <a:noFill/>
          <a:ln>
            <a:noFill/>
          </a:ln>
        </p:spPr>
      </p:pic>
      <p:sp>
        <p:nvSpPr>
          <p:cNvPr id="2680" name="Google Shape;2680;p51"/>
          <p:cNvSpPr txBox="1"/>
          <p:nvPr/>
        </p:nvSpPr>
        <p:spPr>
          <a:xfrm>
            <a:off x="5385325" y="1205938"/>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681" name="Google Shape;2681;p51"/>
          <p:cNvPicPr preferRelativeResize="0"/>
          <p:nvPr/>
        </p:nvPicPr>
        <p:blipFill rotWithShape="1">
          <a:blip r:embed="rId5">
            <a:alphaModFix/>
          </a:blip>
          <a:srcRect b="0" l="64526" r="0" t="0"/>
          <a:stretch/>
        </p:blipFill>
        <p:spPr>
          <a:xfrm>
            <a:off x="5601750" y="1198550"/>
            <a:ext cx="271200" cy="439375"/>
          </a:xfrm>
          <a:prstGeom prst="rect">
            <a:avLst/>
          </a:prstGeom>
          <a:noFill/>
          <a:ln>
            <a:noFill/>
          </a:ln>
        </p:spPr>
      </p:pic>
      <p:sp>
        <p:nvSpPr>
          <p:cNvPr id="2682" name="Google Shape;2682;p51"/>
          <p:cNvSpPr/>
          <p:nvPr/>
        </p:nvSpPr>
        <p:spPr>
          <a:xfrm>
            <a:off x="5788025" y="126552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83" name="Google Shape;2683;p51"/>
          <p:cNvSpPr/>
          <p:nvPr/>
        </p:nvSpPr>
        <p:spPr>
          <a:xfrm>
            <a:off x="5708638" y="1460238"/>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84" name="Google Shape;2684;p51"/>
          <p:cNvSpPr/>
          <p:nvPr/>
        </p:nvSpPr>
        <p:spPr>
          <a:xfrm>
            <a:off x="5133325" y="1004938"/>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685" name="Google Shape;2685;p51"/>
          <p:cNvSpPr txBox="1"/>
          <p:nvPr/>
        </p:nvSpPr>
        <p:spPr>
          <a:xfrm>
            <a:off x="6597650" y="1194913"/>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686" name="Google Shape;2686;p51"/>
          <p:cNvPicPr preferRelativeResize="0"/>
          <p:nvPr/>
        </p:nvPicPr>
        <p:blipFill rotWithShape="1">
          <a:blip r:embed="rId5">
            <a:alphaModFix/>
          </a:blip>
          <a:srcRect b="0" l="64526" r="0" t="0"/>
          <a:stretch/>
        </p:blipFill>
        <p:spPr>
          <a:xfrm>
            <a:off x="6814075" y="1187525"/>
            <a:ext cx="271200" cy="439375"/>
          </a:xfrm>
          <a:prstGeom prst="rect">
            <a:avLst/>
          </a:prstGeom>
          <a:noFill/>
          <a:ln>
            <a:noFill/>
          </a:ln>
        </p:spPr>
      </p:pic>
      <p:sp>
        <p:nvSpPr>
          <p:cNvPr id="2687" name="Google Shape;2687;p51"/>
          <p:cNvSpPr/>
          <p:nvPr/>
        </p:nvSpPr>
        <p:spPr>
          <a:xfrm>
            <a:off x="7000350" y="1254500"/>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88" name="Google Shape;2688;p51"/>
          <p:cNvSpPr/>
          <p:nvPr/>
        </p:nvSpPr>
        <p:spPr>
          <a:xfrm>
            <a:off x="6920963" y="1449213"/>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689" name="Google Shape;2689;p51"/>
          <p:cNvCxnSpPr/>
          <p:nvPr/>
        </p:nvCxnSpPr>
        <p:spPr>
          <a:xfrm>
            <a:off x="7101787" y="1403550"/>
            <a:ext cx="168000" cy="0"/>
          </a:xfrm>
          <a:prstGeom prst="straightConnector1">
            <a:avLst/>
          </a:prstGeom>
          <a:noFill/>
          <a:ln cap="flat" cmpd="sng" w="9525">
            <a:solidFill>
              <a:schemeClr val="dk2"/>
            </a:solidFill>
            <a:prstDash val="solid"/>
            <a:round/>
            <a:headEnd len="med" w="med" type="none"/>
            <a:tailEnd len="med" w="med" type="triangle"/>
          </a:ln>
        </p:spPr>
      </p:cxnSp>
      <p:pic>
        <p:nvPicPr>
          <p:cNvPr id="2690" name="Google Shape;2690;p51"/>
          <p:cNvPicPr preferRelativeResize="0"/>
          <p:nvPr/>
        </p:nvPicPr>
        <p:blipFill>
          <a:blip r:embed="rId6">
            <a:alphaModFix/>
          </a:blip>
          <a:stretch>
            <a:fillRect/>
          </a:stretch>
        </p:blipFill>
        <p:spPr>
          <a:xfrm>
            <a:off x="6244237" y="1191213"/>
            <a:ext cx="439375" cy="439375"/>
          </a:xfrm>
          <a:prstGeom prst="rect">
            <a:avLst/>
          </a:prstGeom>
          <a:noFill/>
          <a:ln>
            <a:noFill/>
          </a:ln>
        </p:spPr>
      </p:pic>
      <p:sp>
        <p:nvSpPr>
          <p:cNvPr id="2691" name="Google Shape;2691;p51"/>
          <p:cNvSpPr/>
          <p:nvPr/>
        </p:nvSpPr>
        <p:spPr>
          <a:xfrm>
            <a:off x="7790400" y="1330513"/>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692" name="Google Shape;2692;p51"/>
          <p:cNvSpPr txBox="1"/>
          <p:nvPr/>
        </p:nvSpPr>
        <p:spPr>
          <a:xfrm>
            <a:off x="4768975" y="15092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Poisoned training data</a:t>
            </a:r>
            <a:endParaRPr sz="800"/>
          </a:p>
        </p:txBody>
      </p:sp>
      <p:cxnSp>
        <p:nvCxnSpPr>
          <p:cNvPr id="2693" name="Google Shape;2693;p51"/>
          <p:cNvCxnSpPr/>
          <p:nvPr/>
        </p:nvCxnSpPr>
        <p:spPr>
          <a:xfrm>
            <a:off x="7605900" y="1403550"/>
            <a:ext cx="168000" cy="0"/>
          </a:xfrm>
          <a:prstGeom prst="straightConnector1">
            <a:avLst/>
          </a:prstGeom>
          <a:noFill/>
          <a:ln cap="flat" cmpd="sng" w="9525">
            <a:solidFill>
              <a:schemeClr val="dk2"/>
            </a:solidFill>
            <a:prstDash val="solid"/>
            <a:round/>
            <a:headEnd len="med" w="med" type="none"/>
            <a:tailEnd len="med" w="med" type="triangle"/>
          </a:ln>
        </p:spPr>
      </p:cxnSp>
      <p:sp>
        <p:nvSpPr>
          <p:cNvPr id="2694" name="Google Shape;2694;p51"/>
          <p:cNvSpPr/>
          <p:nvPr/>
        </p:nvSpPr>
        <p:spPr>
          <a:xfrm>
            <a:off x="7286288" y="1231352"/>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5" name="Google Shape;2695;p51"/>
          <p:cNvSpPr/>
          <p:nvPr/>
        </p:nvSpPr>
        <p:spPr>
          <a:xfrm>
            <a:off x="7286311"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6" name="Google Shape;2696;p51"/>
          <p:cNvSpPr/>
          <p:nvPr/>
        </p:nvSpPr>
        <p:spPr>
          <a:xfrm>
            <a:off x="7286288" y="1505247"/>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7" name="Google Shape;2697;p51"/>
          <p:cNvSpPr/>
          <p:nvPr/>
        </p:nvSpPr>
        <p:spPr>
          <a:xfrm>
            <a:off x="7420722" y="129982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8" name="Google Shape;2698;p51"/>
          <p:cNvSpPr/>
          <p:nvPr/>
        </p:nvSpPr>
        <p:spPr>
          <a:xfrm>
            <a:off x="7420746" y="1436768"/>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699" name="Google Shape;2699;p51"/>
          <p:cNvSpPr/>
          <p:nvPr/>
        </p:nvSpPr>
        <p:spPr>
          <a:xfrm>
            <a:off x="7518894"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700" name="Google Shape;2700;p51"/>
          <p:cNvCxnSpPr>
            <a:stCxn id="2694" idx="6"/>
            <a:endCxn id="2697" idx="2"/>
          </p:cNvCxnSpPr>
          <p:nvPr/>
        </p:nvCxnSpPr>
        <p:spPr>
          <a:xfrm>
            <a:off x="7356788" y="1266602"/>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01" name="Google Shape;2701;p51"/>
          <p:cNvCxnSpPr>
            <a:stCxn id="2695" idx="6"/>
          </p:cNvCxnSpPr>
          <p:nvPr/>
        </p:nvCxnSpPr>
        <p:spPr>
          <a:xfrm>
            <a:off x="7356811" y="1403550"/>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02" name="Google Shape;2702;p51"/>
          <p:cNvCxnSpPr>
            <a:endCxn id="2697" idx="2"/>
          </p:cNvCxnSpPr>
          <p:nvPr/>
        </p:nvCxnSpPr>
        <p:spPr>
          <a:xfrm flipH="1" rot="10800000">
            <a:off x="7356822" y="1335070"/>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03" name="Google Shape;2703;p51"/>
          <p:cNvCxnSpPr>
            <a:stCxn id="2694" idx="6"/>
            <a:endCxn id="2698" idx="2"/>
          </p:cNvCxnSpPr>
          <p:nvPr/>
        </p:nvCxnSpPr>
        <p:spPr>
          <a:xfrm>
            <a:off x="7356788" y="1266602"/>
            <a:ext cx="63900" cy="205500"/>
          </a:xfrm>
          <a:prstGeom prst="straightConnector1">
            <a:avLst/>
          </a:prstGeom>
          <a:noFill/>
          <a:ln cap="flat" cmpd="sng" w="19050">
            <a:solidFill>
              <a:schemeClr val="dk1"/>
            </a:solidFill>
            <a:prstDash val="solid"/>
            <a:round/>
            <a:headEnd len="med" w="med" type="none"/>
            <a:tailEnd len="med" w="med" type="none"/>
          </a:ln>
        </p:spPr>
      </p:cxnSp>
      <p:cxnSp>
        <p:nvCxnSpPr>
          <p:cNvPr id="2704" name="Google Shape;2704;p51"/>
          <p:cNvCxnSpPr>
            <a:stCxn id="2694" idx="6"/>
          </p:cNvCxnSpPr>
          <p:nvPr/>
        </p:nvCxnSpPr>
        <p:spPr>
          <a:xfrm>
            <a:off x="7356788" y="1266602"/>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05" name="Google Shape;2705;p51"/>
          <p:cNvCxnSpPr>
            <a:stCxn id="2698" idx="2"/>
            <a:endCxn id="2695" idx="6"/>
          </p:cNvCxnSpPr>
          <p:nvPr/>
        </p:nvCxnSpPr>
        <p:spPr>
          <a:xfrm rot="10800000">
            <a:off x="7356846" y="1403618"/>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06" name="Google Shape;2706;p51"/>
          <p:cNvCxnSpPr>
            <a:stCxn id="2696" idx="6"/>
            <a:endCxn id="2698" idx="2"/>
          </p:cNvCxnSpPr>
          <p:nvPr/>
        </p:nvCxnSpPr>
        <p:spPr>
          <a:xfrm flipH="1" rot="10800000">
            <a:off x="7356788" y="1472097"/>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07" name="Google Shape;2707;p51"/>
          <p:cNvCxnSpPr>
            <a:stCxn id="2696" idx="6"/>
          </p:cNvCxnSpPr>
          <p:nvPr/>
        </p:nvCxnSpPr>
        <p:spPr>
          <a:xfrm flipH="1" rot="10800000">
            <a:off x="7356788" y="1471797"/>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08" name="Google Shape;2708;p51"/>
          <p:cNvCxnSpPr>
            <a:stCxn id="2695" idx="6"/>
            <a:endCxn id="2697" idx="2"/>
          </p:cNvCxnSpPr>
          <p:nvPr/>
        </p:nvCxnSpPr>
        <p:spPr>
          <a:xfrm flipH="1" rot="10800000">
            <a:off x="7356811" y="1335150"/>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09" name="Google Shape;2709;p51"/>
          <p:cNvCxnSpPr>
            <a:stCxn id="2699" idx="2"/>
            <a:endCxn id="2697" idx="6"/>
          </p:cNvCxnSpPr>
          <p:nvPr/>
        </p:nvCxnSpPr>
        <p:spPr>
          <a:xfrm rot="10800000">
            <a:off x="7491294" y="1335150"/>
            <a:ext cx="27600" cy="68400"/>
          </a:xfrm>
          <a:prstGeom prst="straightConnector1">
            <a:avLst/>
          </a:prstGeom>
          <a:noFill/>
          <a:ln cap="flat" cmpd="sng" w="19050">
            <a:solidFill>
              <a:schemeClr val="dk1"/>
            </a:solidFill>
            <a:prstDash val="solid"/>
            <a:round/>
            <a:headEnd len="med" w="med" type="none"/>
            <a:tailEnd len="med" w="med" type="none"/>
          </a:ln>
        </p:spPr>
      </p:cxnSp>
      <p:cxnSp>
        <p:nvCxnSpPr>
          <p:cNvPr id="2710" name="Google Shape;2710;p51"/>
          <p:cNvCxnSpPr>
            <a:stCxn id="2698" idx="6"/>
            <a:endCxn id="2699" idx="2"/>
          </p:cNvCxnSpPr>
          <p:nvPr/>
        </p:nvCxnSpPr>
        <p:spPr>
          <a:xfrm flipH="1" rot="10800000">
            <a:off x="7491246" y="1403618"/>
            <a:ext cx="27600" cy="68400"/>
          </a:xfrm>
          <a:prstGeom prst="straightConnector1">
            <a:avLst/>
          </a:prstGeom>
          <a:noFill/>
          <a:ln cap="flat" cmpd="sng" w="19050">
            <a:solidFill>
              <a:schemeClr val="dk1"/>
            </a:solidFill>
            <a:prstDash val="solid"/>
            <a:round/>
            <a:headEnd len="med" w="med" type="none"/>
            <a:tailEnd len="med" w="med" type="none"/>
          </a:ln>
        </p:spPr>
      </p:cxnSp>
      <p:sp>
        <p:nvSpPr>
          <p:cNvPr id="2711" name="Google Shape;2711;p51"/>
          <p:cNvSpPr txBox="1"/>
          <p:nvPr/>
        </p:nvSpPr>
        <p:spPr>
          <a:xfrm>
            <a:off x="6569600" y="15037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Backdoor exploitation possible</a:t>
            </a:r>
            <a:endParaRPr sz="800"/>
          </a:p>
        </p:txBody>
      </p:sp>
      <p:pic>
        <p:nvPicPr>
          <p:cNvPr id="2712" name="Google Shape;2712;p51"/>
          <p:cNvPicPr preferRelativeResize="0"/>
          <p:nvPr/>
        </p:nvPicPr>
        <p:blipFill>
          <a:blip r:embed="rId7">
            <a:alphaModFix/>
          </a:blip>
          <a:stretch>
            <a:fillRect/>
          </a:stretch>
        </p:blipFill>
        <p:spPr>
          <a:xfrm>
            <a:off x="8665450" y="1282800"/>
            <a:ext cx="241500" cy="241500"/>
          </a:xfrm>
          <a:prstGeom prst="rect">
            <a:avLst/>
          </a:prstGeom>
          <a:noFill/>
          <a:ln>
            <a:noFill/>
          </a:ln>
        </p:spPr>
      </p:pic>
      <p:sp>
        <p:nvSpPr>
          <p:cNvPr id="2713" name="Google Shape;2713;p51"/>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Differential Privacy (2006)</a:t>
            </a:r>
            <a:endParaRPr sz="1400">
              <a:solidFill>
                <a:schemeClr val="dk1"/>
              </a:solidFill>
            </a:endParaRPr>
          </a:p>
        </p:txBody>
      </p:sp>
      <p:sp>
        <p:nvSpPr>
          <p:cNvPr id="2714" name="Google Shape;2714;p51"/>
          <p:cNvSpPr txBox="1"/>
          <p:nvPr/>
        </p:nvSpPr>
        <p:spPr>
          <a:xfrm>
            <a:off x="226425" y="2916425"/>
            <a:ext cx="26742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Measure unlearning effectiveness [1,8,12,15].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Identify points worth unlearning [12].</a:t>
            </a:r>
            <a:endParaRPr sz="1200">
              <a:solidFill>
                <a:schemeClr val="dk1"/>
              </a:solidFill>
              <a:latin typeface="Times New Roman"/>
              <a:ea typeface="Times New Roman"/>
              <a:cs typeface="Times New Roman"/>
              <a:sym typeface="Times New Roman"/>
            </a:endParaRPr>
          </a:p>
        </p:txBody>
      </p:sp>
      <p:sp>
        <p:nvSpPr>
          <p:cNvPr id="2715" name="Google Shape;2715;p51"/>
          <p:cNvSpPr txBox="1"/>
          <p:nvPr>
            <p:ph type="title"/>
          </p:nvPr>
        </p:nvSpPr>
        <p:spPr>
          <a:xfrm>
            <a:off x="2997500" y="25717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Adversarial ML(2010s)</a:t>
            </a:r>
            <a:endParaRPr sz="1400">
              <a:solidFill>
                <a:schemeClr val="dk1"/>
              </a:solidFill>
            </a:endParaRPr>
          </a:p>
        </p:txBody>
      </p:sp>
      <p:sp>
        <p:nvSpPr>
          <p:cNvPr id="2716" name="Google Shape;2716;p51"/>
          <p:cNvSpPr txBox="1"/>
          <p:nvPr/>
        </p:nvSpPr>
        <p:spPr>
          <a:xfrm>
            <a:off x="2867775" y="2881925"/>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Verifies correct unlearning [1,14,21].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Attacks can be used to quantify DP ε as used in NeurIPS Unlearning competition in 2023[2].</a:t>
            </a:r>
            <a:endParaRPr sz="1200">
              <a:solidFill>
                <a:schemeClr val="dk1"/>
              </a:solidFill>
              <a:latin typeface="Times New Roman"/>
              <a:ea typeface="Times New Roman"/>
              <a:cs typeface="Times New Roman"/>
              <a:sym typeface="Times New Roman"/>
            </a:endParaRPr>
          </a:p>
        </p:txBody>
      </p:sp>
      <p:sp>
        <p:nvSpPr>
          <p:cNvPr id="2717" name="Google Shape;2717;p51"/>
          <p:cNvSpPr txBox="1"/>
          <p:nvPr>
            <p:ph type="title"/>
          </p:nvPr>
        </p:nvSpPr>
        <p:spPr>
          <a:xfrm>
            <a:off x="6059375" y="2547263"/>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Right to be Forgotten (2014)</a:t>
            </a:r>
            <a:endParaRPr sz="1400">
              <a:solidFill>
                <a:schemeClr val="dk1"/>
              </a:solidFill>
            </a:endParaRPr>
          </a:p>
        </p:txBody>
      </p:sp>
      <p:sp>
        <p:nvSpPr>
          <p:cNvPr id="2718" name="Google Shape;2718;p51"/>
          <p:cNvSpPr txBox="1"/>
          <p:nvPr/>
        </p:nvSpPr>
        <p:spPr>
          <a:xfrm>
            <a:off x="5929650" y="2857450"/>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Main driver for the adoption of MU systems as reported in all papers post-GDPR (2018) [1-3,8,9,12,16,22].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Started with Google Search results removal [22].</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52"/>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Privacy and Security</a:t>
            </a:r>
            <a:endParaRPr sz="2500"/>
          </a:p>
        </p:txBody>
      </p:sp>
      <p:sp>
        <p:nvSpPr>
          <p:cNvPr id="2724" name="Google Shape;2724;p52"/>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725" name="Google Shape;2725;p52"/>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726" name="Google Shape;2726;p52"/>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27" name="Google Shape;2727;p52"/>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Privacy and Cybersecurity have been useful in providing tools to evaluate the effectiveness of unlearning.</a:t>
            </a:r>
            <a:endParaRPr>
              <a:solidFill>
                <a:schemeClr val="dk1"/>
              </a:solidFill>
              <a:latin typeface="Times New Roman"/>
              <a:ea typeface="Times New Roman"/>
              <a:cs typeface="Times New Roman"/>
              <a:sym typeface="Times New Roman"/>
            </a:endParaRPr>
          </a:p>
        </p:txBody>
      </p:sp>
      <p:pic>
        <p:nvPicPr>
          <p:cNvPr id="2728" name="Google Shape;2728;p52"/>
          <p:cNvPicPr preferRelativeResize="0"/>
          <p:nvPr/>
        </p:nvPicPr>
        <p:blipFill rotWithShape="1">
          <a:blip r:embed="rId4">
            <a:alphaModFix/>
          </a:blip>
          <a:srcRect b="0" l="17567" r="6380" t="9280"/>
          <a:stretch/>
        </p:blipFill>
        <p:spPr>
          <a:xfrm>
            <a:off x="5174679" y="1198562"/>
            <a:ext cx="271275" cy="432023"/>
          </a:xfrm>
          <a:prstGeom prst="rect">
            <a:avLst/>
          </a:prstGeom>
          <a:noFill/>
          <a:ln>
            <a:noFill/>
          </a:ln>
        </p:spPr>
      </p:pic>
      <p:sp>
        <p:nvSpPr>
          <p:cNvPr id="2729" name="Google Shape;2729;p52"/>
          <p:cNvSpPr txBox="1"/>
          <p:nvPr/>
        </p:nvSpPr>
        <p:spPr>
          <a:xfrm>
            <a:off x="5385325" y="1205938"/>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730" name="Google Shape;2730;p52"/>
          <p:cNvPicPr preferRelativeResize="0"/>
          <p:nvPr/>
        </p:nvPicPr>
        <p:blipFill rotWithShape="1">
          <a:blip r:embed="rId5">
            <a:alphaModFix/>
          </a:blip>
          <a:srcRect b="0" l="64526" r="0" t="0"/>
          <a:stretch/>
        </p:blipFill>
        <p:spPr>
          <a:xfrm>
            <a:off x="5601750" y="1198550"/>
            <a:ext cx="271200" cy="439375"/>
          </a:xfrm>
          <a:prstGeom prst="rect">
            <a:avLst/>
          </a:prstGeom>
          <a:noFill/>
          <a:ln>
            <a:noFill/>
          </a:ln>
        </p:spPr>
      </p:pic>
      <p:sp>
        <p:nvSpPr>
          <p:cNvPr id="2731" name="Google Shape;2731;p52"/>
          <p:cNvSpPr/>
          <p:nvPr/>
        </p:nvSpPr>
        <p:spPr>
          <a:xfrm>
            <a:off x="5788025" y="126552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32" name="Google Shape;2732;p52"/>
          <p:cNvSpPr/>
          <p:nvPr/>
        </p:nvSpPr>
        <p:spPr>
          <a:xfrm>
            <a:off x="5708638" y="1460238"/>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33" name="Google Shape;2733;p52"/>
          <p:cNvSpPr/>
          <p:nvPr/>
        </p:nvSpPr>
        <p:spPr>
          <a:xfrm>
            <a:off x="5133325" y="1004938"/>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734" name="Google Shape;2734;p52"/>
          <p:cNvSpPr txBox="1"/>
          <p:nvPr/>
        </p:nvSpPr>
        <p:spPr>
          <a:xfrm>
            <a:off x="6597650" y="1194913"/>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735" name="Google Shape;2735;p52"/>
          <p:cNvPicPr preferRelativeResize="0"/>
          <p:nvPr/>
        </p:nvPicPr>
        <p:blipFill rotWithShape="1">
          <a:blip r:embed="rId5">
            <a:alphaModFix/>
          </a:blip>
          <a:srcRect b="0" l="64526" r="0" t="0"/>
          <a:stretch/>
        </p:blipFill>
        <p:spPr>
          <a:xfrm>
            <a:off x="6814075" y="1187525"/>
            <a:ext cx="271200" cy="439375"/>
          </a:xfrm>
          <a:prstGeom prst="rect">
            <a:avLst/>
          </a:prstGeom>
          <a:noFill/>
          <a:ln>
            <a:noFill/>
          </a:ln>
        </p:spPr>
      </p:pic>
      <p:sp>
        <p:nvSpPr>
          <p:cNvPr id="2736" name="Google Shape;2736;p52"/>
          <p:cNvSpPr/>
          <p:nvPr/>
        </p:nvSpPr>
        <p:spPr>
          <a:xfrm>
            <a:off x="7000350" y="1254500"/>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37" name="Google Shape;2737;p52"/>
          <p:cNvSpPr/>
          <p:nvPr/>
        </p:nvSpPr>
        <p:spPr>
          <a:xfrm>
            <a:off x="6920963" y="1449213"/>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738" name="Google Shape;2738;p52"/>
          <p:cNvCxnSpPr/>
          <p:nvPr/>
        </p:nvCxnSpPr>
        <p:spPr>
          <a:xfrm>
            <a:off x="7101787" y="1403550"/>
            <a:ext cx="168000" cy="0"/>
          </a:xfrm>
          <a:prstGeom prst="straightConnector1">
            <a:avLst/>
          </a:prstGeom>
          <a:noFill/>
          <a:ln cap="flat" cmpd="sng" w="9525">
            <a:solidFill>
              <a:schemeClr val="dk2"/>
            </a:solidFill>
            <a:prstDash val="solid"/>
            <a:round/>
            <a:headEnd len="med" w="med" type="none"/>
            <a:tailEnd len="med" w="med" type="triangle"/>
          </a:ln>
        </p:spPr>
      </p:cxnSp>
      <p:pic>
        <p:nvPicPr>
          <p:cNvPr id="2739" name="Google Shape;2739;p52"/>
          <p:cNvPicPr preferRelativeResize="0"/>
          <p:nvPr/>
        </p:nvPicPr>
        <p:blipFill>
          <a:blip r:embed="rId6">
            <a:alphaModFix/>
          </a:blip>
          <a:stretch>
            <a:fillRect/>
          </a:stretch>
        </p:blipFill>
        <p:spPr>
          <a:xfrm>
            <a:off x="6244237" y="1191213"/>
            <a:ext cx="439375" cy="439375"/>
          </a:xfrm>
          <a:prstGeom prst="rect">
            <a:avLst/>
          </a:prstGeom>
          <a:noFill/>
          <a:ln>
            <a:noFill/>
          </a:ln>
        </p:spPr>
      </p:pic>
      <p:sp>
        <p:nvSpPr>
          <p:cNvPr id="2740" name="Google Shape;2740;p52"/>
          <p:cNvSpPr/>
          <p:nvPr/>
        </p:nvSpPr>
        <p:spPr>
          <a:xfrm>
            <a:off x="7790400" y="1330513"/>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741" name="Google Shape;2741;p52"/>
          <p:cNvSpPr txBox="1"/>
          <p:nvPr/>
        </p:nvSpPr>
        <p:spPr>
          <a:xfrm>
            <a:off x="4768975" y="15092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Poisoned </a:t>
            </a:r>
            <a:r>
              <a:rPr lang="de" sz="800">
                <a:solidFill>
                  <a:schemeClr val="dk1"/>
                </a:solidFill>
                <a:latin typeface="Times New Roman"/>
                <a:ea typeface="Times New Roman"/>
                <a:cs typeface="Times New Roman"/>
                <a:sym typeface="Times New Roman"/>
              </a:rPr>
              <a:t>training</a:t>
            </a:r>
            <a:r>
              <a:rPr lang="de" sz="800">
                <a:solidFill>
                  <a:schemeClr val="dk1"/>
                </a:solidFill>
                <a:latin typeface="Times New Roman"/>
                <a:ea typeface="Times New Roman"/>
                <a:cs typeface="Times New Roman"/>
                <a:sym typeface="Times New Roman"/>
              </a:rPr>
              <a:t> data</a:t>
            </a:r>
            <a:endParaRPr sz="800"/>
          </a:p>
        </p:txBody>
      </p:sp>
      <p:cxnSp>
        <p:nvCxnSpPr>
          <p:cNvPr id="2742" name="Google Shape;2742;p52"/>
          <p:cNvCxnSpPr/>
          <p:nvPr/>
        </p:nvCxnSpPr>
        <p:spPr>
          <a:xfrm>
            <a:off x="7605900" y="1403550"/>
            <a:ext cx="168000" cy="0"/>
          </a:xfrm>
          <a:prstGeom prst="straightConnector1">
            <a:avLst/>
          </a:prstGeom>
          <a:noFill/>
          <a:ln cap="flat" cmpd="sng" w="9525">
            <a:solidFill>
              <a:schemeClr val="dk2"/>
            </a:solidFill>
            <a:prstDash val="solid"/>
            <a:round/>
            <a:headEnd len="med" w="med" type="none"/>
            <a:tailEnd len="med" w="med" type="triangle"/>
          </a:ln>
        </p:spPr>
      </p:cxnSp>
      <p:sp>
        <p:nvSpPr>
          <p:cNvPr id="2743" name="Google Shape;2743;p52"/>
          <p:cNvSpPr/>
          <p:nvPr/>
        </p:nvSpPr>
        <p:spPr>
          <a:xfrm>
            <a:off x="7286288" y="1231352"/>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44" name="Google Shape;2744;p52"/>
          <p:cNvSpPr/>
          <p:nvPr/>
        </p:nvSpPr>
        <p:spPr>
          <a:xfrm>
            <a:off x="7286311"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45" name="Google Shape;2745;p52"/>
          <p:cNvSpPr/>
          <p:nvPr/>
        </p:nvSpPr>
        <p:spPr>
          <a:xfrm>
            <a:off x="7286288" y="1505247"/>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46" name="Google Shape;2746;p52"/>
          <p:cNvSpPr/>
          <p:nvPr/>
        </p:nvSpPr>
        <p:spPr>
          <a:xfrm>
            <a:off x="7420722" y="129982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47" name="Google Shape;2747;p52"/>
          <p:cNvSpPr/>
          <p:nvPr/>
        </p:nvSpPr>
        <p:spPr>
          <a:xfrm>
            <a:off x="7420746" y="1436768"/>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48" name="Google Shape;2748;p52"/>
          <p:cNvSpPr/>
          <p:nvPr/>
        </p:nvSpPr>
        <p:spPr>
          <a:xfrm>
            <a:off x="7518894"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749" name="Google Shape;2749;p52"/>
          <p:cNvCxnSpPr>
            <a:stCxn id="2743" idx="6"/>
            <a:endCxn id="2746" idx="2"/>
          </p:cNvCxnSpPr>
          <p:nvPr/>
        </p:nvCxnSpPr>
        <p:spPr>
          <a:xfrm>
            <a:off x="7356788" y="1266602"/>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50" name="Google Shape;2750;p52"/>
          <p:cNvCxnSpPr>
            <a:stCxn id="2744" idx="6"/>
          </p:cNvCxnSpPr>
          <p:nvPr/>
        </p:nvCxnSpPr>
        <p:spPr>
          <a:xfrm>
            <a:off x="7356811" y="1403550"/>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51" name="Google Shape;2751;p52"/>
          <p:cNvCxnSpPr>
            <a:endCxn id="2746" idx="2"/>
          </p:cNvCxnSpPr>
          <p:nvPr/>
        </p:nvCxnSpPr>
        <p:spPr>
          <a:xfrm flipH="1" rot="10800000">
            <a:off x="7356822" y="1335070"/>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52" name="Google Shape;2752;p52"/>
          <p:cNvCxnSpPr>
            <a:stCxn id="2743" idx="6"/>
            <a:endCxn id="2747" idx="2"/>
          </p:cNvCxnSpPr>
          <p:nvPr/>
        </p:nvCxnSpPr>
        <p:spPr>
          <a:xfrm>
            <a:off x="7356788" y="1266602"/>
            <a:ext cx="63900" cy="205500"/>
          </a:xfrm>
          <a:prstGeom prst="straightConnector1">
            <a:avLst/>
          </a:prstGeom>
          <a:noFill/>
          <a:ln cap="flat" cmpd="sng" w="19050">
            <a:solidFill>
              <a:schemeClr val="dk1"/>
            </a:solidFill>
            <a:prstDash val="solid"/>
            <a:round/>
            <a:headEnd len="med" w="med" type="none"/>
            <a:tailEnd len="med" w="med" type="none"/>
          </a:ln>
        </p:spPr>
      </p:cxnSp>
      <p:cxnSp>
        <p:nvCxnSpPr>
          <p:cNvPr id="2753" name="Google Shape;2753;p52"/>
          <p:cNvCxnSpPr>
            <a:stCxn id="2743" idx="6"/>
          </p:cNvCxnSpPr>
          <p:nvPr/>
        </p:nvCxnSpPr>
        <p:spPr>
          <a:xfrm>
            <a:off x="7356788" y="1266602"/>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54" name="Google Shape;2754;p52"/>
          <p:cNvCxnSpPr>
            <a:stCxn id="2747" idx="2"/>
            <a:endCxn id="2744" idx="6"/>
          </p:cNvCxnSpPr>
          <p:nvPr/>
        </p:nvCxnSpPr>
        <p:spPr>
          <a:xfrm rot="10800000">
            <a:off x="7356846" y="1403618"/>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55" name="Google Shape;2755;p52"/>
          <p:cNvCxnSpPr>
            <a:stCxn id="2745" idx="6"/>
            <a:endCxn id="2747" idx="2"/>
          </p:cNvCxnSpPr>
          <p:nvPr/>
        </p:nvCxnSpPr>
        <p:spPr>
          <a:xfrm flipH="1" rot="10800000">
            <a:off x="7356788" y="1472097"/>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56" name="Google Shape;2756;p52"/>
          <p:cNvCxnSpPr>
            <a:stCxn id="2745" idx="6"/>
          </p:cNvCxnSpPr>
          <p:nvPr/>
        </p:nvCxnSpPr>
        <p:spPr>
          <a:xfrm flipH="1" rot="10800000">
            <a:off x="7356788" y="1471797"/>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57" name="Google Shape;2757;p52"/>
          <p:cNvCxnSpPr>
            <a:stCxn id="2744" idx="6"/>
            <a:endCxn id="2746" idx="2"/>
          </p:cNvCxnSpPr>
          <p:nvPr/>
        </p:nvCxnSpPr>
        <p:spPr>
          <a:xfrm flipH="1" rot="10800000">
            <a:off x="7356811" y="1335150"/>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58" name="Google Shape;2758;p52"/>
          <p:cNvCxnSpPr>
            <a:stCxn id="2748" idx="2"/>
            <a:endCxn id="2746" idx="6"/>
          </p:cNvCxnSpPr>
          <p:nvPr/>
        </p:nvCxnSpPr>
        <p:spPr>
          <a:xfrm rot="10800000">
            <a:off x="7491294" y="1335150"/>
            <a:ext cx="27600" cy="68400"/>
          </a:xfrm>
          <a:prstGeom prst="straightConnector1">
            <a:avLst/>
          </a:prstGeom>
          <a:noFill/>
          <a:ln cap="flat" cmpd="sng" w="19050">
            <a:solidFill>
              <a:schemeClr val="dk1"/>
            </a:solidFill>
            <a:prstDash val="solid"/>
            <a:round/>
            <a:headEnd len="med" w="med" type="none"/>
            <a:tailEnd len="med" w="med" type="none"/>
          </a:ln>
        </p:spPr>
      </p:cxnSp>
      <p:cxnSp>
        <p:nvCxnSpPr>
          <p:cNvPr id="2759" name="Google Shape;2759;p52"/>
          <p:cNvCxnSpPr>
            <a:stCxn id="2747" idx="6"/>
            <a:endCxn id="2748" idx="2"/>
          </p:cNvCxnSpPr>
          <p:nvPr/>
        </p:nvCxnSpPr>
        <p:spPr>
          <a:xfrm flipH="1" rot="10800000">
            <a:off x="7491246" y="1403618"/>
            <a:ext cx="27600" cy="68400"/>
          </a:xfrm>
          <a:prstGeom prst="straightConnector1">
            <a:avLst/>
          </a:prstGeom>
          <a:noFill/>
          <a:ln cap="flat" cmpd="sng" w="19050">
            <a:solidFill>
              <a:schemeClr val="dk1"/>
            </a:solidFill>
            <a:prstDash val="solid"/>
            <a:round/>
            <a:headEnd len="med" w="med" type="none"/>
            <a:tailEnd len="med" w="med" type="none"/>
          </a:ln>
        </p:spPr>
      </p:cxnSp>
      <p:sp>
        <p:nvSpPr>
          <p:cNvPr id="2760" name="Google Shape;2760;p52"/>
          <p:cNvSpPr txBox="1"/>
          <p:nvPr/>
        </p:nvSpPr>
        <p:spPr>
          <a:xfrm>
            <a:off x="6569600" y="15037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Backdoor exploitation possible</a:t>
            </a:r>
            <a:endParaRPr sz="800"/>
          </a:p>
        </p:txBody>
      </p:sp>
      <p:pic>
        <p:nvPicPr>
          <p:cNvPr id="2761" name="Google Shape;2761;p52"/>
          <p:cNvPicPr preferRelativeResize="0"/>
          <p:nvPr/>
        </p:nvPicPr>
        <p:blipFill>
          <a:blip r:embed="rId7">
            <a:alphaModFix/>
          </a:blip>
          <a:stretch>
            <a:fillRect/>
          </a:stretch>
        </p:blipFill>
        <p:spPr>
          <a:xfrm>
            <a:off x="8665450" y="1282800"/>
            <a:ext cx="241500" cy="241500"/>
          </a:xfrm>
          <a:prstGeom prst="rect">
            <a:avLst/>
          </a:prstGeom>
          <a:noFill/>
          <a:ln>
            <a:noFill/>
          </a:ln>
        </p:spPr>
      </p:pic>
      <p:pic>
        <p:nvPicPr>
          <p:cNvPr id="2762" name="Google Shape;2762;p52"/>
          <p:cNvPicPr preferRelativeResize="0"/>
          <p:nvPr/>
        </p:nvPicPr>
        <p:blipFill rotWithShape="1">
          <a:blip r:embed="rId4">
            <a:alphaModFix/>
          </a:blip>
          <a:srcRect b="0" l="17567" r="6380" t="9280"/>
          <a:stretch/>
        </p:blipFill>
        <p:spPr>
          <a:xfrm>
            <a:off x="5174679" y="2015449"/>
            <a:ext cx="271275" cy="432023"/>
          </a:xfrm>
          <a:prstGeom prst="rect">
            <a:avLst/>
          </a:prstGeom>
          <a:noFill/>
          <a:ln>
            <a:noFill/>
          </a:ln>
        </p:spPr>
      </p:pic>
      <p:sp>
        <p:nvSpPr>
          <p:cNvPr id="2763" name="Google Shape;2763;p52"/>
          <p:cNvSpPr txBox="1"/>
          <p:nvPr/>
        </p:nvSpPr>
        <p:spPr>
          <a:xfrm>
            <a:off x="5385325" y="2022825"/>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764" name="Google Shape;2764;p52"/>
          <p:cNvPicPr preferRelativeResize="0"/>
          <p:nvPr/>
        </p:nvPicPr>
        <p:blipFill rotWithShape="1">
          <a:blip r:embed="rId5">
            <a:alphaModFix/>
          </a:blip>
          <a:srcRect b="0" l="64526" r="0" t="0"/>
          <a:stretch/>
        </p:blipFill>
        <p:spPr>
          <a:xfrm>
            <a:off x="5601750" y="2015438"/>
            <a:ext cx="271200" cy="439375"/>
          </a:xfrm>
          <a:prstGeom prst="rect">
            <a:avLst/>
          </a:prstGeom>
          <a:noFill/>
          <a:ln>
            <a:noFill/>
          </a:ln>
        </p:spPr>
      </p:pic>
      <p:sp>
        <p:nvSpPr>
          <p:cNvPr id="2765" name="Google Shape;2765;p52"/>
          <p:cNvSpPr/>
          <p:nvPr/>
        </p:nvSpPr>
        <p:spPr>
          <a:xfrm>
            <a:off x="5788025" y="2082413"/>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66" name="Google Shape;2766;p52"/>
          <p:cNvSpPr/>
          <p:nvPr/>
        </p:nvSpPr>
        <p:spPr>
          <a:xfrm>
            <a:off x="5708638" y="227712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67" name="Google Shape;2767;p52"/>
          <p:cNvSpPr/>
          <p:nvPr/>
        </p:nvSpPr>
        <p:spPr>
          <a:xfrm>
            <a:off x="5133325" y="1821825"/>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768" name="Google Shape;2768;p52"/>
          <p:cNvSpPr txBox="1"/>
          <p:nvPr/>
        </p:nvSpPr>
        <p:spPr>
          <a:xfrm>
            <a:off x="4768975" y="2334438"/>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Forget set</a:t>
            </a:r>
            <a:endParaRPr sz="800"/>
          </a:p>
        </p:txBody>
      </p:sp>
      <p:sp>
        <p:nvSpPr>
          <p:cNvPr id="2769" name="Google Shape;2769;p52"/>
          <p:cNvSpPr txBox="1"/>
          <p:nvPr/>
        </p:nvSpPr>
        <p:spPr>
          <a:xfrm>
            <a:off x="6597650" y="2011488"/>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770" name="Google Shape;2770;p52"/>
          <p:cNvPicPr preferRelativeResize="0"/>
          <p:nvPr/>
        </p:nvPicPr>
        <p:blipFill rotWithShape="1">
          <a:blip r:embed="rId5">
            <a:alphaModFix/>
          </a:blip>
          <a:srcRect b="0" l="64526" r="0" t="0"/>
          <a:stretch/>
        </p:blipFill>
        <p:spPr>
          <a:xfrm>
            <a:off x="6814075" y="2004100"/>
            <a:ext cx="271200" cy="439375"/>
          </a:xfrm>
          <a:prstGeom prst="rect">
            <a:avLst/>
          </a:prstGeom>
          <a:noFill/>
          <a:ln>
            <a:noFill/>
          </a:ln>
        </p:spPr>
      </p:pic>
      <p:sp>
        <p:nvSpPr>
          <p:cNvPr id="2771" name="Google Shape;2771;p52"/>
          <p:cNvSpPr/>
          <p:nvPr/>
        </p:nvSpPr>
        <p:spPr>
          <a:xfrm>
            <a:off x="7000350" y="207107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72" name="Google Shape;2772;p52"/>
          <p:cNvSpPr/>
          <p:nvPr/>
        </p:nvSpPr>
        <p:spPr>
          <a:xfrm>
            <a:off x="6920963" y="2265788"/>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773" name="Google Shape;2773;p52"/>
          <p:cNvCxnSpPr/>
          <p:nvPr/>
        </p:nvCxnSpPr>
        <p:spPr>
          <a:xfrm>
            <a:off x="7101787" y="2220125"/>
            <a:ext cx="168000" cy="0"/>
          </a:xfrm>
          <a:prstGeom prst="straightConnector1">
            <a:avLst/>
          </a:prstGeom>
          <a:noFill/>
          <a:ln cap="flat" cmpd="sng" w="9525">
            <a:solidFill>
              <a:schemeClr val="dk2"/>
            </a:solidFill>
            <a:prstDash val="solid"/>
            <a:round/>
            <a:headEnd len="med" w="med" type="none"/>
            <a:tailEnd len="med" w="med" type="triangle"/>
          </a:ln>
        </p:spPr>
      </p:cxnSp>
      <p:pic>
        <p:nvPicPr>
          <p:cNvPr id="2774" name="Google Shape;2774;p52"/>
          <p:cNvPicPr preferRelativeResize="0"/>
          <p:nvPr/>
        </p:nvPicPr>
        <p:blipFill>
          <a:blip r:embed="rId6">
            <a:alphaModFix/>
          </a:blip>
          <a:stretch>
            <a:fillRect/>
          </a:stretch>
        </p:blipFill>
        <p:spPr>
          <a:xfrm>
            <a:off x="6244237" y="2007788"/>
            <a:ext cx="439375" cy="439375"/>
          </a:xfrm>
          <a:prstGeom prst="rect">
            <a:avLst/>
          </a:prstGeom>
          <a:noFill/>
          <a:ln>
            <a:noFill/>
          </a:ln>
        </p:spPr>
      </p:pic>
      <p:sp>
        <p:nvSpPr>
          <p:cNvPr id="2775" name="Google Shape;2775;p52"/>
          <p:cNvSpPr/>
          <p:nvPr/>
        </p:nvSpPr>
        <p:spPr>
          <a:xfrm>
            <a:off x="7790400" y="2147088"/>
            <a:ext cx="775200" cy="146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RUN!</a:t>
            </a:r>
            <a:endParaRPr sz="800">
              <a:latin typeface="Times New Roman"/>
              <a:ea typeface="Times New Roman"/>
              <a:cs typeface="Times New Roman"/>
              <a:sym typeface="Times New Roman"/>
            </a:endParaRPr>
          </a:p>
        </p:txBody>
      </p:sp>
      <p:cxnSp>
        <p:nvCxnSpPr>
          <p:cNvPr id="2776" name="Google Shape;2776;p52"/>
          <p:cNvCxnSpPr/>
          <p:nvPr/>
        </p:nvCxnSpPr>
        <p:spPr>
          <a:xfrm>
            <a:off x="7605900" y="2220125"/>
            <a:ext cx="168000" cy="0"/>
          </a:xfrm>
          <a:prstGeom prst="straightConnector1">
            <a:avLst/>
          </a:prstGeom>
          <a:noFill/>
          <a:ln cap="flat" cmpd="sng" w="9525">
            <a:solidFill>
              <a:schemeClr val="dk2"/>
            </a:solidFill>
            <a:prstDash val="solid"/>
            <a:round/>
            <a:headEnd len="med" w="med" type="none"/>
            <a:tailEnd len="med" w="med" type="triangle"/>
          </a:ln>
        </p:spPr>
      </p:cxnSp>
      <p:sp>
        <p:nvSpPr>
          <p:cNvPr id="2777" name="Google Shape;2777;p52"/>
          <p:cNvSpPr/>
          <p:nvPr/>
        </p:nvSpPr>
        <p:spPr>
          <a:xfrm>
            <a:off x="7286288" y="2047927"/>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78" name="Google Shape;2778;p52"/>
          <p:cNvSpPr/>
          <p:nvPr/>
        </p:nvSpPr>
        <p:spPr>
          <a:xfrm>
            <a:off x="7286311" y="218487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79" name="Google Shape;2779;p52"/>
          <p:cNvSpPr/>
          <p:nvPr/>
        </p:nvSpPr>
        <p:spPr>
          <a:xfrm>
            <a:off x="7286288" y="2321822"/>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80" name="Google Shape;2780;p52"/>
          <p:cNvSpPr/>
          <p:nvPr/>
        </p:nvSpPr>
        <p:spPr>
          <a:xfrm>
            <a:off x="7420722" y="211639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81" name="Google Shape;2781;p52"/>
          <p:cNvSpPr/>
          <p:nvPr/>
        </p:nvSpPr>
        <p:spPr>
          <a:xfrm>
            <a:off x="7420746" y="2253343"/>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82" name="Google Shape;2782;p52"/>
          <p:cNvSpPr/>
          <p:nvPr/>
        </p:nvSpPr>
        <p:spPr>
          <a:xfrm>
            <a:off x="7518894" y="218487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783" name="Google Shape;2783;p52"/>
          <p:cNvCxnSpPr>
            <a:stCxn id="2777" idx="6"/>
            <a:endCxn id="2780" idx="2"/>
          </p:cNvCxnSpPr>
          <p:nvPr/>
        </p:nvCxnSpPr>
        <p:spPr>
          <a:xfrm>
            <a:off x="7356788" y="2083177"/>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84" name="Google Shape;2784;p52"/>
          <p:cNvCxnSpPr>
            <a:stCxn id="2778" idx="6"/>
          </p:cNvCxnSpPr>
          <p:nvPr/>
        </p:nvCxnSpPr>
        <p:spPr>
          <a:xfrm>
            <a:off x="7356811" y="2220125"/>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85" name="Google Shape;2785;p52"/>
          <p:cNvCxnSpPr>
            <a:endCxn id="2780" idx="2"/>
          </p:cNvCxnSpPr>
          <p:nvPr/>
        </p:nvCxnSpPr>
        <p:spPr>
          <a:xfrm flipH="1" rot="10800000">
            <a:off x="7356822" y="2151645"/>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86" name="Google Shape;2786;p52"/>
          <p:cNvCxnSpPr>
            <a:stCxn id="2777" idx="6"/>
            <a:endCxn id="2781" idx="2"/>
          </p:cNvCxnSpPr>
          <p:nvPr/>
        </p:nvCxnSpPr>
        <p:spPr>
          <a:xfrm>
            <a:off x="7356788" y="2083177"/>
            <a:ext cx="63900" cy="205500"/>
          </a:xfrm>
          <a:prstGeom prst="straightConnector1">
            <a:avLst/>
          </a:prstGeom>
          <a:noFill/>
          <a:ln cap="flat" cmpd="sng" w="19050">
            <a:solidFill>
              <a:schemeClr val="dk1"/>
            </a:solidFill>
            <a:prstDash val="solid"/>
            <a:round/>
            <a:headEnd len="med" w="med" type="none"/>
            <a:tailEnd len="med" w="med" type="none"/>
          </a:ln>
        </p:spPr>
      </p:cxnSp>
      <p:cxnSp>
        <p:nvCxnSpPr>
          <p:cNvPr id="2787" name="Google Shape;2787;p52"/>
          <p:cNvCxnSpPr>
            <a:stCxn id="2777" idx="6"/>
          </p:cNvCxnSpPr>
          <p:nvPr/>
        </p:nvCxnSpPr>
        <p:spPr>
          <a:xfrm>
            <a:off x="7356788" y="2083177"/>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788" name="Google Shape;2788;p52"/>
          <p:cNvCxnSpPr>
            <a:stCxn id="2781" idx="2"/>
            <a:endCxn id="2778" idx="6"/>
          </p:cNvCxnSpPr>
          <p:nvPr/>
        </p:nvCxnSpPr>
        <p:spPr>
          <a:xfrm rot="10800000">
            <a:off x="7356846" y="2220193"/>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89" name="Google Shape;2789;p52"/>
          <p:cNvCxnSpPr>
            <a:stCxn id="2779" idx="6"/>
            <a:endCxn id="2781" idx="2"/>
          </p:cNvCxnSpPr>
          <p:nvPr/>
        </p:nvCxnSpPr>
        <p:spPr>
          <a:xfrm flipH="1" rot="10800000">
            <a:off x="7356788" y="2288672"/>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90" name="Google Shape;2790;p52"/>
          <p:cNvCxnSpPr>
            <a:stCxn id="2779" idx="6"/>
          </p:cNvCxnSpPr>
          <p:nvPr/>
        </p:nvCxnSpPr>
        <p:spPr>
          <a:xfrm flipH="1" rot="10800000">
            <a:off x="7356788" y="2288372"/>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791" name="Google Shape;2791;p52"/>
          <p:cNvCxnSpPr>
            <a:stCxn id="2778" idx="6"/>
            <a:endCxn id="2780" idx="2"/>
          </p:cNvCxnSpPr>
          <p:nvPr/>
        </p:nvCxnSpPr>
        <p:spPr>
          <a:xfrm flipH="1" rot="10800000">
            <a:off x="7356811" y="2151725"/>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792" name="Google Shape;2792;p52"/>
          <p:cNvCxnSpPr>
            <a:stCxn id="2782" idx="2"/>
            <a:endCxn id="2780" idx="6"/>
          </p:cNvCxnSpPr>
          <p:nvPr/>
        </p:nvCxnSpPr>
        <p:spPr>
          <a:xfrm rot="10800000">
            <a:off x="7491294" y="2151725"/>
            <a:ext cx="27600" cy="68400"/>
          </a:xfrm>
          <a:prstGeom prst="straightConnector1">
            <a:avLst/>
          </a:prstGeom>
          <a:noFill/>
          <a:ln cap="flat" cmpd="sng" w="19050">
            <a:solidFill>
              <a:schemeClr val="dk1"/>
            </a:solidFill>
            <a:prstDash val="solid"/>
            <a:round/>
            <a:headEnd len="med" w="med" type="none"/>
            <a:tailEnd len="med" w="med" type="none"/>
          </a:ln>
        </p:spPr>
      </p:cxnSp>
      <p:cxnSp>
        <p:nvCxnSpPr>
          <p:cNvPr id="2793" name="Google Shape;2793;p52"/>
          <p:cNvCxnSpPr>
            <a:stCxn id="2781" idx="6"/>
            <a:endCxn id="2782" idx="2"/>
          </p:cNvCxnSpPr>
          <p:nvPr/>
        </p:nvCxnSpPr>
        <p:spPr>
          <a:xfrm flipH="1" rot="10800000">
            <a:off x="7491246" y="2220193"/>
            <a:ext cx="27600" cy="68400"/>
          </a:xfrm>
          <a:prstGeom prst="straightConnector1">
            <a:avLst/>
          </a:prstGeom>
          <a:noFill/>
          <a:ln cap="flat" cmpd="sng" w="19050">
            <a:solidFill>
              <a:schemeClr val="dk1"/>
            </a:solidFill>
            <a:prstDash val="solid"/>
            <a:round/>
            <a:headEnd len="med" w="med" type="none"/>
            <a:tailEnd len="med" w="med" type="none"/>
          </a:ln>
        </p:spPr>
      </p:cxnSp>
      <p:sp>
        <p:nvSpPr>
          <p:cNvPr id="2794" name="Google Shape;2794;p52"/>
          <p:cNvSpPr txBox="1"/>
          <p:nvPr/>
        </p:nvSpPr>
        <p:spPr>
          <a:xfrm>
            <a:off x="6569600" y="2320300"/>
            <a:ext cx="16578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Backdoor exploitation prevented</a:t>
            </a:r>
            <a:endParaRPr sz="800"/>
          </a:p>
        </p:txBody>
      </p:sp>
      <p:pic>
        <p:nvPicPr>
          <p:cNvPr id="2795" name="Google Shape;2795;p52"/>
          <p:cNvPicPr preferRelativeResize="0"/>
          <p:nvPr/>
        </p:nvPicPr>
        <p:blipFill>
          <a:blip r:embed="rId8">
            <a:alphaModFix/>
          </a:blip>
          <a:stretch>
            <a:fillRect/>
          </a:stretch>
        </p:blipFill>
        <p:spPr>
          <a:xfrm>
            <a:off x="8679550" y="2113475"/>
            <a:ext cx="213300" cy="213300"/>
          </a:xfrm>
          <a:prstGeom prst="rect">
            <a:avLst/>
          </a:prstGeom>
          <a:noFill/>
          <a:ln>
            <a:noFill/>
          </a:ln>
        </p:spPr>
      </p:pic>
      <p:sp>
        <p:nvSpPr>
          <p:cNvPr id="2796" name="Google Shape;2796;p52"/>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Differential Privacy (2006)</a:t>
            </a:r>
            <a:endParaRPr sz="1400">
              <a:solidFill>
                <a:schemeClr val="dk1"/>
              </a:solidFill>
            </a:endParaRPr>
          </a:p>
        </p:txBody>
      </p:sp>
      <p:sp>
        <p:nvSpPr>
          <p:cNvPr id="2797" name="Google Shape;2797;p52"/>
          <p:cNvSpPr txBox="1"/>
          <p:nvPr/>
        </p:nvSpPr>
        <p:spPr>
          <a:xfrm>
            <a:off x="226425" y="2916425"/>
            <a:ext cx="26742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Measure unlearning effectiveness [1,8,12,15].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Identify points worth unlearning [12].</a:t>
            </a:r>
            <a:endParaRPr sz="1200">
              <a:solidFill>
                <a:schemeClr val="dk1"/>
              </a:solidFill>
              <a:latin typeface="Times New Roman"/>
              <a:ea typeface="Times New Roman"/>
              <a:cs typeface="Times New Roman"/>
              <a:sym typeface="Times New Roman"/>
            </a:endParaRPr>
          </a:p>
        </p:txBody>
      </p:sp>
      <p:sp>
        <p:nvSpPr>
          <p:cNvPr id="2798" name="Google Shape;2798;p52"/>
          <p:cNvSpPr txBox="1"/>
          <p:nvPr>
            <p:ph type="title"/>
          </p:nvPr>
        </p:nvSpPr>
        <p:spPr>
          <a:xfrm>
            <a:off x="2997500" y="25717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Adversarial ML(2010s)</a:t>
            </a:r>
            <a:endParaRPr sz="1400">
              <a:solidFill>
                <a:schemeClr val="dk1"/>
              </a:solidFill>
            </a:endParaRPr>
          </a:p>
        </p:txBody>
      </p:sp>
      <p:sp>
        <p:nvSpPr>
          <p:cNvPr id="2799" name="Google Shape;2799;p52"/>
          <p:cNvSpPr txBox="1"/>
          <p:nvPr/>
        </p:nvSpPr>
        <p:spPr>
          <a:xfrm>
            <a:off x="2867775" y="2881925"/>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Verifies correct unlearning [1,14,21].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Attacks can be used to quantify DP ε as used in NeurIPS Unlearning competition in 2023[2].</a:t>
            </a:r>
            <a:endParaRPr sz="1200">
              <a:solidFill>
                <a:schemeClr val="dk1"/>
              </a:solidFill>
              <a:latin typeface="Times New Roman"/>
              <a:ea typeface="Times New Roman"/>
              <a:cs typeface="Times New Roman"/>
              <a:sym typeface="Times New Roman"/>
            </a:endParaRPr>
          </a:p>
        </p:txBody>
      </p:sp>
      <p:sp>
        <p:nvSpPr>
          <p:cNvPr id="2800" name="Google Shape;2800;p52"/>
          <p:cNvSpPr txBox="1"/>
          <p:nvPr>
            <p:ph type="title"/>
          </p:nvPr>
        </p:nvSpPr>
        <p:spPr>
          <a:xfrm>
            <a:off x="6059375" y="2547263"/>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Right to be Forgotten (2014)</a:t>
            </a:r>
            <a:endParaRPr sz="1400">
              <a:solidFill>
                <a:schemeClr val="dk1"/>
              </a:solidFill>
            </a:endParaRPr>
          </a:p>
        </p:txBody>
      </p:sp>
      <p:sp>
        <p:nvSpPr>
          <p:cNvPr id="2801" name="Google Shape;2801;p52"/>
          <p:cNvSpPr txBox="1"/>
          <p:nvPr/>
        </p:nvSpPr>
        <p:spPr>
          <a:xfrm>
            <a:off x="5929650" y="2857450"/>
            <a:ext cx="2674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Main driver for the adoption of MU systems as reported in all papers post-GDPR (2018) [1-3,8,9,12,16,22].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Started with Google Search results removal [22].</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5" name="Shape 2805"/>
        <p:cNvGrpSpPr/>
        <p:nvPr/>
      </p:nvGrpSpPr>
      <p:grpSpPr>
        <a:xfrm>
          <a:off x="0" y="0"/>
          <a:ext cx="0" cy="0"/>
          <a:chOff x="0" y="0"/>
          <a:chExt cx="0" cy="0"/>
        </a:xfrm>
      </p:grpSpPr>
      <p:sp>
        <p:nvSpPr>
          <p:cNvPr id="2806" name="Google Shape;2806;p53"/>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Cross Field Research: Privacy and Security</a:t>
            </a:r>
            <a:endParaRPr sz="2500"/>
          </a:p>
        </p:txBody>
      </p:sp>
      <p:sp>
        <p:nvSpPr>
          <p:cNvPr id="2807" name="Google Shape;2807;p53"/>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808" name="Google Shape;2808;p53"/>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809" name="Google Shape;2809;p53"/>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10" name="Google Shape;2810;p53"/>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sp>
        <p:nvSpPr>
          <p:cNvPr id="2811" name="Google Shape;2811;p53"/>
          <p:cNvSpPr txBox="1"/>
          <p:nvPr>
            <p:ph type="title"/>
          </p:nvPr>
        </p:nvSpPr>
        <p:spPr>
          <a:xfrm>
            <a:off x="356150" y="26062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Differential Privacy (2006)</a:t>
            </a:r>
            <a:endParaRPr sz="1400">
              <a:solidFill>
                <a:schemeClr val="dk1"/>
              </a:solidFill>
            </a:endParaRPr>
          </a:p>
        </p:txBody>
      </p:sp>
      <p:sp>
        <p:nvSpPr>
          <p:cNvPr id="2812" name="Google Shape;2812;p53"/>
          <p:cNvSpPr txBox="1"/>
          <p:nvPr/>
        </p:nvSpPr>
        <p:spPr>
          <a:xfrm>
            <a:off x="226425" y="2916425"/>
            <a:ext cx="26742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Allows measurement of approximate unlearning by comparing the unlearnt and retrained model probability distributions[1,8,12,15].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Let's us understand when unlearning a point has significant effects [12].</a:t>
            </a:r>
            <a:endParaRPr sz="1200">
              <a:solidFill>
                <a:schemeClr val="dk1"/>
              </a:solidFill>
              <a:latin typeface="Times New Roman"/>
              <a:ea typeface="Times New Roman"/>
              <a:cs typeface="Times New Roman"/>
              <a:sym typeface="Times New Roman"/>
            </a:endParaRPr>
          </a:p>
        </p:txBody>
      </p:sp>
      <p:sp>
        <p:nvSpPr>
          <p:cNvPr id="2813" name="Google Shape;2813;p53"/>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Privacy and Cybersecurity have been useful in providing tools to evaluate the effectiveness of unlearning.</a:t>
            </a:r>
            <a:endParaRPr>
              <a:solidFill>
                <a:schemeClr val="dk1"/>
              </a:solidFill>
              <a:latin typeface="Times New Roman"/>
              <a:ea typeface="Times New Roman"/>
              <a:cs typeface="Times New Roman"/>
              <a:sym typeface="Times New Roman"/>
            </a:endParaRPr>
          </a:p>
        </p:txBody>
      </p:sp>
      <p:pic>
        <p:nvPicPr>
          <p:cNvPr id="2814" name="Google Shape;2814;p53"/>
          <p:cNvPicPr preferRelativeResize="0"/>
          <p:nvPr/>
        </p:nvPicPr>
        <p:blipFill rotWithShape="1">
          <a:blip r:embed="rId4">
            <a:alphaModFix/>
          </a:blip>
          <a:srcRect b="0" l="17567" r="6380" t="9280"/>
          <a:stretch/>
        </p:blipFill>
        <p:spPr>
          <a:xfrm>
            <a:off x="5174679" y="1198562"/>
            <a:ext cx="271275" cy="432023"/>
          </a:xfrm>
          <a:prstGeom prst="rect">
            <a:avLst/>
          </a:prstGeom>
          <a:noFill/>
          <a:ln>
            <a:noFill/>
          </a:ln>
        </p:spPr>
      </p:pic>
      <p:sp>
        <p:nvSpPr>
          <p:cNvPr id="2815" name="Google Shape;2815;p53"/>
          <p:cNvSpPr txBox="1"/>
          <p:nvPr/>
        </p:nvSpPr>
        <p:spPr>
          <a:xfrm>
            <a:off x="5385325" y="1205938"/>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816" name="Google Shape;2816;p53"/>
          <p:cNvPicPr preferRelativeResize="0"/>
          <p:nvPr/>
        </p:nvPicPr>
        <p:blipFill rotWithShape="1">
          <a:blip r:embed="rId5">
            <a:alphaModFix/>
          </a:blip>
          <a:srcRect b="0" l="64526" r="0" t="0"/>
          <a:stretch/>
        </p:blipFill>
        <p:spPr>
          <a:xfrm>
            <a:off x="5601750" y="1198550"/>
            <a:ext cx="271200" cy="439375"/>
          </a:xfrm>
          <a:prstGeom prst="rect">
            <a:avLst/>
          </a:prstGeom>
          <a:noFill/>
          <a:ln>
            <a:noFill/>
          </a:ln>
        </p:spPr>
      </p:pic>
      <p:sp>
        <p:nvSpPr>
          <p:cNvPr id="2817" name="Google Shape;2817;p53"/>
          <p:cNvSpPr/>
          <p:nvPr/>
        </p:nvSpPr>
        <p:spPr>
          <a:xfrm>
            <a:off x="5788025" y="126552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18" name="Google Shape;2818;p53"/>
          <p:cNvSpPr/>
          <p:nvPr/>
        </p:nvSpPr>
        <p:spPr>
          <a:xfrm>
            <a:off x="5708638" y="1460238"/>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19" name="Google Shape;2819;p53"/>
          <p:cNvSpPr/>
          <p:nvPr/>
        </p:nvSpPr>
        <p:spPr>
          <a:xfrm>
            <a:off x="5133325" y="1004938"/>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820" name="Google Shape;2820;p53"/>
          <p:cNvSpPr txBox="1"/>
          <p:nvPr/>
        </p:nvSpPr>
        <p:spPr>
          <a:xfrm>
            <a:off x="6597650" y="1194913"/>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821" name="Google Shape;2821;p53"/>
          <p:cNvPicPr preferRelativeResize="0"/>
          <p:nvPr/>
        </p:nvPicPr>
        <p:blipFill rotWithShape="1">
          <a:blip r:embed="rId5">
            <a:alphaModFix/>
          </a:blip>
          <a:srcRect b="0" l="64526" r="0" t="0"/>
          <a:stretch/>
        </p:blipFill>
        <p:spPr>
          <a:xfrm>
            <a:off x="6814075" y="1187525"/>
            <a:ext cx="271200" cy="439375"/>
          </a:xfrm>
          <a:prstGeom prst="rect">
            <a:avLst/>
          </a:prstGeom>
          <a:noFill/>
          <a:ln>
            <a:noFill/>
          </a:ln>
        </p:spPr>
      </p:pic>
      <p:sp>
        <p:nvSpPr>
          <p:cNvPr id="2822" name="Google Shape;2822;p53"/>
          <p:cNvSpPr/>
          <p:nvPr/>
        </p:nvSpPr>
        <p:spPr>
          <a:xfrm>
            <a:off x="7000350" y="1254500"/>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23" name="Google Shape;2823;p53"/>
          <p:cNvSpPr/>
          <p:nvPr/>
        </p:nvSpPr>
        <p:spPr>
          <a:xfrm>
            <a:off x="6920963" y="1449213"/>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824" name="Google Shape;2824;p53"/>
          <p:cNvCxnSpPr/>
          <p:nvPr/>
        </p:nvCxnSpPr>
        <p:spPr>
          <a:xfrm>
            <a:off x="7101787" y="1403550"/>
            <a:ext cx="168000" cy="0"/>
          </a:xfrm>
          <a:prstGeom prst="straightConnector1">
            <a:avLst/>
          </a:prstGeom>
          <a:noFill/>
          <a:ln cap="flat" cmpd="sng" w="9525">
            <a:solidFill>
              <a:schemeClr val="dk2"/>
            </a:solidFill>
            <a:prstDash val="solid"/>
            <a:round/>
            <a:headEnd len="med" w="med" type="none"/>
            <a:tailEnd len="med" w="med" type="triangle"/>
          </a:ln>
        </p:spPr>
      </p:cxnSp>
      <p:pic>
        <p:nvPicPr>
          <p:cNvPr id="2825" name="Google Shape;2825;p53"/>
          <p:cNvPicPr preferRelativeResize="0"/>
          <p:nvPr/>
        </p:nvPicPr>
        <p:blipFill>
          <a:blip r:embed="rId6">
            <a:alphaModFix/>
          </a:blip>
          <a:stretch>
            <a:fillRect/>
          </a:stretch>
        </p:blipFill>
        <p:spPr>
          <a:xfrm>
            <a:off x="6244237" y="1191213"/>
            <a:ext cx="439375" cy="439375"/>
          </a:xfrm>
          <a:prstGeom prst="rect">
            <a:avLst/>
          </a:prstGeom>
          <a:noFill/>
          <a:ln>
            <a:noFill/>
          </a:ln>
        </p:spPr>
      </p:pic>
      <p:sp>
        <p:nvSpPr>
          <p:cNvPr id="2826" name="Google Shape;2826;p53"/>
          <p:cNvSpPr/>
          <p:nvPr/>
        </p:nvSpPr>
        <p:spPr>
          <a:xfrm>
            <a:off x="7790400" y="1330513"/>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827" name="Google Shape;2827;p53"/>
          <p:cNvSpPr txBox="1"/>
          <p:nvPr/>
        </p:nvSpPr>
        <p:spPr>
          <a:xfrm>
            <a:off x="4768975" y="15092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Poisoned training data</a:t>
            </a:r>
            <a:endParaRPr sz="800"/>
          </a:p>
        </p:txBody>
      </p:sp>
      <p:cxnSp>
        <p:nvCxnSpPr>
          <p:cNvPr id="2828" name="Google Shape;2828;p53"/>
          <p:cNvCxnSpPr/>
          <p:nvPr/>
        </p:nvCxnSpPr>
        <p:spPr>
          <a:xfrm>
            <a:off x="7605900" y="1403550"/>
            <a:ext cx="168000" cy="0"/>
          </a:xfrm>
          <a:prstGeom prst="straightConnector1">
            <a:avLst/>
          </a:prstGeom>
          <a:noFill/>
          <a:ln cap="flat" cmpd="sng" w="9525">
            <a:solidFill>
              <a:schemeClr val="dk2"/>
            </a:solidFill>
            <a:prstDash val="solid"/>
            <a:round/>
            <a:headEnd len="med" w="med" type="none"/>
            <a:tailEnd len="med" w="med" type="triangle"/>
          </a:ln>
        </p:spPr>
      </p:cxnSp>
      <p:sp>
        <p:nvSpPr>
          <p:cNvPr id="2829" name="Google Shape;2829;p53"/>
          <p:cNvSpPr/>
          <p:nvPr/>
        </p:nvSpPr>
        <p:spPr>
          <a:xfrm>
            <a:off x="7286288" y="1231352"/>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30" name="Google Shape;2830;p53"/>
          <p:cNvSpPr/>
          <p:nvPr/>
        </p:nvSpPr>
        <p:spPr>
          <a:xfrm>
            <a:off x="7286311"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31" name="Google Shape;2831;p53"/>
          <p:cNvSpPr/>
          <p:nvPr/>
        </p:nvSpPr>
        <p:spPr>
          <a:xfrm>
            <a:off x="7286288" y="1505247"/>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32" name="Google Shape;2832;p53"/>
          <p:cNvSpPr/>
          <p:nvPr/>
        </p:nvSpPr>
        <p:spPr>
          <a:xfrm>
            <a:off x="7420722" y="129982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33" name="Google Shape;2833;p53"/>
          <p:cNvSpPr/>
          <p:nvPr/>
        </p:nvSpPr>
        <p:spPr>
          <a:xfrm>
            <a:off x="7420746" y="1436768"/>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34" name="Google Shape;2834;p53"/>
          <p:cNvSpPr/>
          <p:nvPr/>
        </p:nvSpPr>
        <p:spPr>
          <a:xfrm>
            <a:off x="7518894" y="1368300"/>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835" name="Google Shape;2835;p53"/>
          <p:cNvCxnSpPr>
            <a:stCxn id="2829" idx="6"/>
            <a:endCxn id="2832" idx="2"/>
          </p:cNvCxnSpPr>
          <p:nvPr/>
        </p:nvCxnSpPr>
        <p:spPr>
          <a:xfrm>
            <a:off x="7356788" y="1266602"/>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36" name="Google Shape;2836;p53"/>
          <p:cNvCxnSpPr>
            <a:stCxn id="2830" idx="6"/>
          </p:cNvCxnSpPr>
          <p:nvPr/>
        </p:nvCxnSpPr>
        <p:spPr>
          <a:xfrm>
            <a:off x="7356811" y="1403550"/>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837" name="Google Shape;2837;p53"/>
          <p:cNvCxnSpPr>
            <a:endCxn id="2832" idx="2"/>
          </p:cNvCxnSpPr>
          <p:nvPr/>
        </p:nvCxnSpPr>
        <p:spPr>
          <a:xfrm flipH="1" rot="10800000">
            <a:off x="7356822" y="1335070"/>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838" name="Google Shape;2838;p53"/>
          <p:cNvCxnSpPr>
            <a:stCxn id="2829" idx="6"/>
            <a:endCxn id="2833" idx="2"/>
          </p:cNvCxnSpPr>
          <p:nvPr/>
        </p:nvCxnSpPr>
        <p:spPr>
          <a:xfrm>
            <a:off x="7356788" y="1266602"/>
            <a:ext cx="63900" cy="205500"/>
          </a:xfrm>
          <a:prstGeom prst="straightConnector1">
            <a:avLst/>
          </a:prstGeom>
          <a:noFill/>
          <a:ln cap="flat" cmpd="sng" w="19050">
            <a:solidFill>
              <a:schemeClr val="dk1"/>
            </a:solidFill>
            <a:prstDash val="solid"/>
            <a:round/>
            <a:headEnd len="med" w="med" type="none"/>
            <a:tailEnd len="med" w="med" type="none"/>
          </a:ln>
        </p:spPr>
      </p:cxnSp>
      <p:cxnSp>
        <p:nvCxnSpPr>
          <p:cNvPr id="2839" name="Google Shape;2839;p53"/>
          <p:cNvCxnSpPr>
            <a:stCxn id="2829" idx="6"/>
          </p:cNvCxnSpPr>
          <p:nvPr/>
        </p:nvCxnSpPr>
        <p:spPr>
          <a:xfrm>
            <a:off x="7356788" y="1266602"/>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840" name="Google Shape;2840;p53"/>
          <p:cNvCxnSpPr>
            <a:stCxn id="2833" idx="2"/>
            <a:endCxn id="2830" idx="6"/>
          </p:cNvCxnSpPr>
          <p:nvPr/>
        </p:nvCxnSpPr>
        <p:spPr>
          <a:xfrm rot="10800000">
            <a:off x="7356846" y="1403618"/>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41" name="Google Shape;2841;p53"/>
          <p:cNvCxnSpPr>
            <a:stCxn id="2831" idx="6"/>
            <a:endCxn id="2833" idx="2"/>
          </p:cNvCxnSpPr>
          <p:nvPr/>
        </p:nvCxnSpPr>
        <p:spPr>
          <a:xfrm flipH="1" rot="10800000">
            <a:off x="7356788" y="1472097"/>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42" name="Google Shape;2842;p53"/>
          <p:cNvCxnSpPr>
            <a:stCxn id="2831" idx="6"/>
          </p:cNvCxnSpPr>
          <p:nvPr/>
        </p:nvCxnSpPr>
        <p:spPr>
          <a:xfrm flipH="1" rot="10800000">
            <a:off x="7356788" y="1471797"/>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843" name="Google Shape;2843;p53"/>
          <p:cNvCxnSpPr>
            <a:stCxn id="2830" idx="6"/>
            <a:endCxn id="2832" idx="2"/>
          </p:cNvCxnSpPr>
          <p:nvPr/>
        </p:nvCxnSpPr>
        <p:spPr>
          <a:xfrm flipH="1" rot="10800000">
            <a:off x="7356811" y="1335150"/>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44" name="Google Shape;2844;p53"/>
          <p:cNvCxnSpPr>
            <a:stCxn id="2834" idx="2"/>
            <a:endCxn id="2832" idx="6"/>
          </p:cNvCxnSpPr>
          <p:nvPr/>
        </p:nvCxnSpPr>
        <p:spPr>
          <a:xfrm rot="10800000">
            <a:off x="7491294" y="1335150"/>
            <a:ext cx="27600" cy="68400"/>
          </a:xfrm>
          <a:prstGeom prst="straightConnector1">
            <a:avLst/>
          </a:prstGeom>
          <a:noFill/>
          <a:ln cap="flat" cmpd="sng" w="19050">
            <a:solidFill>
              <a:schemeClr val="dk1"/>
            </a:solidFill>
            <a:prstDash val="solid"/>
            <a:round/>
            <a:headEnd len="med" w="med" type="none"/>
            <a:tailEnd len="med" w="med" type="none"/>
          </a:ln>
        </p:spPr>
      </p:cxnSp>
      <p:cxnSp>
        <p:nvCxnSpPr>
          <p:cNvPr id="2845" name="Google Shape;2845;p53"/>
          <p:cNvCxnSpPr>
            <a:stCxn id="2833" idx="6"/>
            <a:endCxn id="2834" idx="2"/>
          </p:cNvCxnSpPr>
          <p:nvPr/>
        </p:nvCxnSpPr>
        <p:spPr>
          <a:xfrm flipH="1" rot="10800000">
            <a:off x="7491246" y="1403618"/>
            <a:ext cx="27600" cy="68400"/>
          </a:xfrm>
          <a:prstGeom prst="straightConnector1">
            <a:avLst/>
          </a:prstGeom>
          <a:noFill/>
          <a:ln cap="flat" cmpd="sng" w="19050">
            <a:solidFill>
              <a:schemeClr val="dk1"/>
            </a:solidFill>
            <a:prstDash val="solid"/>
            <a:round/>
            <a:headEnd len="med" w="med" type="none"/>
            <a:tailEnd len="med" w="med" type="none"/>
          </a:ln>
        </p:spPr>
      </p:cxnSp>
      <p:sp>
        <p:nvSpPr>
          <p:cNvPr id="2846" name="Google Shape;2846;p53"/>
          <p:cNvSpPr txBox="1"/>
          <p:nvPr/>
        </p:nvSpPr>
        <p:spPr>
          <a:xfrm>
            <a:off x="6569600" y="1503713"/>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Backdoor exploitation possible</a:t>
            </a:r>
            <a:endParaRPr sz="800"/>
          </a:p>
        </p:txBody>
      </p:sp>
      <p:pic>
        <p:nvPicPr>
          <p:cNvPr id="2847" name="Google Shape;2847;p53"/>
          <p:cNvPicPr preferRelativeResize="0"/>
          <p:nvPr/>
        </p:nvPicPr>
        <p:blipFill>
          <a:blip r:embed="rId7">
            <a:alphaModFix/>
          </a:blip>
          <a:stretch>
            <a:fillRect/>
          </a:stretch>
        </p:blipFill>
        <p:spPr>
          <a:xfrm>
            <a:off x="8665450" y="1282800"/>
            <a:ext cx="241500" cy="241500"/>
          </a:xfrm>
          <a:prstGeom prst="rect">
            <a:avLst/>
          </a:prstGeom>
          <a:noFill/>
          <a:ln>
            <a:noFill/>
          </a:ln>
        </p:spPr>
      </p:pic>
      <p:pic>
        <p:nvPicPr>
          <p:cNvPr id="2848" name="Google Shape;2848;p53"/>
          <p:cNvPicPr preferRelativeResize="0"/>
          <p:nvPr/>
        </p:nvPicPr>
        <p:blipFill rotWithShape="1">
          <a:blip r:embed="rId4">
            <a:alphaModFix/>
          </a:blip>
          <a:srcRect b="0" l="17567" r="6380" t="9280"/>
          <a:stretch/>
        </p:blipFill>
        <p:spPr>
          <a:xfrm>
            <a:off x="5174679" y="2015449"/>
            <a:ext cx="271275" cy="432023"/>
          </a:xfrm>
          <a:prstGeom prst="rect">
            <a:avLst/>
          </a:prstGeom>
          <a:noFill/>
          <a:ln>
            <a:noFill/>
          </a:ln>
        </p:spPr>
      </p:pic>
      <p:sp>
        <p:nvSpPr>
          <p:cNvPr id="2849" name="Google Shape;2849;p53"/>
          <p:cNvSpPr txBox="1"/>
          <p:nvPr/>
        </p:nvSpPr>
        <p:spPr>
          <a:xfrm>
            <a:off x="5385325" y="2022825"/>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850" name="Google Shape;2850;p53"/>
          <p:cNvPicPr preferRelativeResize="0"/>
          <p:nvPr/>
        </p:nvPicPr>
        <p:blipFill rotWithShape="1">
          <a:blip r:embed="rId5">
            <a:alphaModFix/>
          </a:blip>
          <a:srcRect b="0" l="64526" r="0" t="0"/>
          <a:stretch/>
        </p:blipFill>
        <p:spPr>
          <a:xfrm>
            <a:off x="5601750" y="2015438"/>
            <a:ext cx="271200" cy="439375"/>
          </a:xfrm>
          <a:prstGeom prst="rect">
            <a:avLst/>
          </a:prstGeom>
          <a:noFill/>
          <a:ln>
            <a:noFill/>
          </a:ln>
        </p:spPr>
      </p:pic>
      <p:sp>
        <p:nvSpPr>
          <p:cNvPr id="2851" name="Google Shape;2851;p53"/>
          <p:cNvSpPr/>
          <p:nvPr/>
        </p:nvSpPr>
        <p:spPr>
          <a:xfrm>
            <a:off x="5788025" y="2082413"/>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52" name="Google Shape;2852;p53"/>
          <p:cNvSpPr/>
          <p:nvPr/>
        </p:nvSpPr>
        <p:spPr>
          <a:xfrm>
            <a:off x="5708638" y="227712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53" name="Google Shape;2853;p53"/>
          <p:cNvSpPr/>
          <p:nvPr/>
        </p:nvSpPr>
        <p:spPr>
          <a:xfrm>
            <a:off x="5133325" y="1821825"/>
            <a:ext cx="775200" cy="1461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safe</a:t>
            </a:r>
            <a:endParaRPr sz="800">
              <a:latin typeface="Times New Roman"/>
              <a:ea typeface="Times New Roman"/>
              <a:cs typeface="Times New Roman"/>
              <a:sym typeface="Times New Roman"/>
            </a:endParaRPr>
          </a:p>
        </p:txBody>
      </p:sp>
      <p:sp>
        <p:nvSpPr>
          <p:cNvPr id="2854" name="Google Shape;2854;p53"/>
          <p:cNvSpPr txBox="1"/>
          <p:nvPr/>
        </p:nvSpPr>
        <p:spPr>
          <a:xfrm>
            <a:off x="4768975" y="2334438"/>
            <a:ext cx="15039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Forget set</a:t>
            </a:r>
            <a:endParaRPr sz="800"/>
          </a:p>
        </p:txBody>
      </p:sp>
      <p:sp>
        <p:nvSpPr>
          <p:cNvPr id="2855" name="Google Shape;2855;p53"/>
          <p:cNvSpPr txBox="1"/>
          <p:nvPr/>
        </p:nvSpPr>
        <p:spPr>
          <a:xfrm>
            <a:off x="6597650" y="2011488"/>
            <a:ext cx="271200" cy="4320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de"/>
              <a:t>+</a:t>
            </a:r>
            <a:endParaRPr b="1"/>
          </a:p>
        </p:txBody>
      </p:sp>
      <p:pic>
        <p:nvPicPr>
          <p:cNvPr id="2856" name="Google Shape;2856;p53"/>
          <p:cNvPicPr preferRelativeResize="0"/>
          <p:nvPr/>
        </p:nvPicPr>
        <p:blipFill rotWithShape="1">
          <a:blip r:embed="rId5">
            <a:alphaModFix/>
          </a:blip>
          <a:srcRect b="0" l="64526" r="0" t="0"/>
          <a:stretch/>
        </p:blipFill>
        <p:spPr>
          <a:xfrm>
            <a:off x="6814075" y="2004100"/>
            <a:ext cx="271200" cy="439375"/>
          </a:xfrm>
          <a:prstGeom prst="rect">
            <a:avLst/>
          </a:prstGeom>
          <a:noFill/>
          <a:ln>
            <a:noFill/>
          </a:ln>
        </p:spPr>
      </p:pic>
      <p:sp>
        <p:nvSpPr>
          <p:cNvPr id="2857" name="Google Shape;2857;p53"/>
          <p:cNvSpPr/>
          <p:nvPr/>
        </p:nvSpPr>
        <p:spPr>
          <a:xfrm>
            <a:off x="7000350" y="2071075"/>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58" name="Google Shape;2858;p53"/>
          <p:cNvSpPr/>
          <p:nvPr/>
        </p:nvSpPr>
        <p:spPr>
          <a:xfrm>
            <a:off x="6920963" y="2265788"/>
            <a:ext cx="57425" cy="129225"/>
          </a:xfrm>
          <a:prstGeom prst="flowChartSor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859" name="Google Shape;2859;p53"/>
          <p:cNvCxnSpPr/>
          <p:nvPr/>
        </p:nvCxnSpPr>
        <p:spPr>
          <a:xfrm>
            <a:off x="7101787" y="2220125"/>
            <a:ext cx="168000" cy="0"/>
          </a:xfrm>
          <a:prstGeom prst="straightConnector1">
            <a:avLst/>
          </a:prstGeom>
          <a:noFill/>
          <a:ln cap="flat" cmpd="sng" w="9525">
            <a:solidFill>
              <a:schemeClr val="dk2"/>
            </a:solidFill>
            <a:prstDash val="solid"/>
            <a:round/>
            <a:headEnd len="med" w="med" type="none"/>
            <a:tailEnd len="med" w="med" type="triangle"/>
          </a:ln>
        </p:spPr>
      </p:cxnSp>
      <p:pic>
        <p:nvPicPr>
          <p:cNvPr id="2860" name="Google Shape;2860;p53"/>
          <p:cNvPicPr preferRelativeResize="0"/>
          <p:nvPr/>
        </p:nvPicPr>
        <p:blipFill>
          <a:blip r:embed="rId6">
            <a:alphaModFix/>
          </a:blip>
          <a:stretch>
            <a:fillRect/>
          </a:stretch>
        </p:blipFill>
        <p:spPr>
          <a:xfrm>
            <a:off x="6244237" y="2007788"/>
            <a:ext cx="439375" cy="439375"/>
          </a:xfrm>
          <a:prstGeom prst="rect">
            <a:avLst/>
          </a:prstGeom>
          <a:noFill/>
          <a:ln>
            <a:noFill/>
          </a:ln>
        </p:spPr>
      </p:pic>
      <p:sp>
        <p:nvSpPr>
          <p:cNvPr id="2861" name="Google Shape;2861;p53"/>
          <p:cNvSpPr/>
          <p:nvPr/>
        </p:nvSpPr>
        <p:spPr>
          <a:xfrm>
            <a:off x="7790400" y="2147088"/>
            <a:ext cx="775200" cy="1461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800">
                <a:latin typeface="Times New Roman"/>
                <a:ea typeface="Times New Roman"/>
                <a:cs typeface="Times New Roman"/>
                <a:sym typeface="Times New Roman"/>
              </a:rPr>
              <a:t>Label: RUN!</a:t>
            </a:r>
            <a:endParaRPr sz="800">
              <a:latin typeface="Times New Roman"/>
              <a:ea typeface="Times New Roman"/>
              <a:cs typeface="Times New Roman"/>
              <a:sym typeface="Times New Roman"/>
            </a:endParaRPr>
          </a:p>
        </p:txBody>
      </p:sp>
      <p:cxnSp>
        <p:nvCxnSpPr>
          <p:cNvPr id="2862" name="Google Shape;2862;p53"/>
          <p:cNvCxnSpPr/>
          <p:nvPr/>
        </p:nvCxnSpPr>
        <p:spPr>
          <a:xfrm>
            <a:off x="7605900" y="2220125"/>
            <a:ext cx="168000" cy="0"/>
          </a:xfrm>
          <a:prstGeom prst="straightConnector1">
            <a:avLst/>
          </a:prstGeom>
          <a:noFill/>
          <a:ln cap="flat" cmpd="sng" w="9525">
            <a:solidFill>
              <a:schemeClr val="dk2"/>
            </a:solidFill>
            <a:prstDash val="solid"/>
            <a:round/>
            <a:headEnd len="med" w="med" type="none"/>
            <a:tailEnd len="med" w="med" type="triangle"/>
          </a:ln>
        </p:spPr>
      </p:cxnSp>
      <p:sp>
        <p:nvSpPr>
          <p:cNvPr id="2863" name="Google Shape;2863;p53"/>
          <p:cNvSpPr/>
          <p:nvPr/>
        </p:nvSpPr>
        <p:spPr>
          <a:xfrm>
            <a:off x="7286288" y="2047927"/>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4" name="Google Shape;2864;p53"/>
          <p:cNvSpPr/>
          <p:nvPr/>
        </p:nvSpPr>
        <p:spPr>
          <a:xfrm>
            <a:off x="7286311" y="218487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5" name="Google Shape;2865;p53"/>
          <p:cNvSpPr/>
          <p:nvPr/>
        </p:nvSpPr>
        <p:spPr>
          <a:xfrm>
            <a:off x="7286288" y="2321822"/>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6" name="Google Shape;2866;p53"/>
          <p:cNvSpPr/>
          <p:nvPr/>
        </p:nvSpPr>
        <p:spPr>
          <a:xfrm>
            <a:off x="7420722" y="211639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7" name="Google Shape;2867;p53"/>
          <p:cNvSpPr/>
          <p:nvPr/>
        </p:nvSpPr>
        <p:spPr>
          <a:xfrm>
            <a:off x="7420746" y="2253343"/>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8" name="Google Shape;2868;p53"/>
          <p:cNvSpPr/>
          <p:nvPr/>
        </p:nvSpPr>
        <p:spPr>
          <a:xfrm>
            <a:off x="7518894" y="2184875"/>
            <a:ext cx="70500" cy="70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869" name="Google Shape;2869;p53"/>
          <p:cNvCxnSpPr>
            <a:stCxn id="2863" idx="6"/>
            <a:endCxn id="2866" idx="2"/>
          </p:cNvCxnSpPr>
          <p:nvPr/>
        </p:nvCxnSpPr>
        <p:spPr>
          <a:xfrm>
            <a:off x="7356788" y="2083177"/>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70" name="Google Shape;2870;p53"/>
          <p:cNvCxnSpPr>
            <a:stCxn id="2864" idx="6"/>
          </p:cNvCxnSpPr>
          <p:nvPr/>
        </p:nvCxnSpPr>
        <p:spPr>
          <a:xfrm>
            <a:off x="7356811" y="2220125"/>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871" name="Google Shape;2871;p53"/>
          <p:cNvCxnSpPr>
            <a:endCxn id="2866" idx="2"/>
          </p:cNvCxnSpPr>
          <p:nvPr/>
        </p:nvCxnSpPr>
        <p:spPr>
          <a:xfrm flipH="1" rot="10800000">
            <a:off x="7356822" y="2151645"/>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872" name="Google Shape;2872;p53"/>
          <p:cNvCxnSpPr>
            <a:stCxn id="2863" idx="6"/>
            <a:endCxn id="2867" idx="2"/>
          </p:cNvCxnSpPr>
          <p:nvPr/>
        </p:nvCxnSpPr>
        <p:spPr>
          <a:xfrm>
            <a:off x="7356788" y="2083177"/>
            <a:ext cx="63900" cy="205500"/>
          </a:xfrm>
          <a:prstGeom prst="straightConnector1">
            <a:avLst/>
          </a:prstGeom>
          <a:noFill/>
          <a:ln cap="flat" cmpd="sng" w="19050">
            <a:solidFill>
              <a:schemeClr val="dk1"/>
            </a:solidFill>
            <a:prstDash val="solid"/>
            <a:round/>
            <a:headEnd len="med" w="med" type="none"/>
            <a:tailEnd len="med" w="med" type="none"/>
          </a:ln>
        </p:spPr>
      </p:cxnSp>
      <p:cxnSp>
        <p:nvCxnSpPr>
          <p:cNvPr id="2873" name="Google Shape;2873;p53"/>
          <p:cNvCxnSpPr>
            <a:stCxn id="2863" idx="6"/>
          </p:cNvCxnSpPr>
          <p:nvPr/>
        </p:nvCxnSpPr>
        <p:spPr>
          <a:xfrm>
            <a:off x="7356788" y="2083177"/>
            <a:ext cx="63900" cy="205200"/>
          </a:xfrm>
          <a:prstGeom prst="straightConnector1">
            <a:avLst/>
          </a:prstGeom>
          <a:noFill/>
          <a:ln cap="flat" cmpd="sng" w="19050">
            <a:solidFill>
              <a:schemeClr val="dk1"/>
            </a:solidFill>
            <a:prstDash val="solid"/>
            <a:round/>
            <a:headEnd len="med" w="med" type="none"/>
            <a:tailEnd len="med" w="med" type="none"/>
          </a:ln>
        </p:spPr>
      </p:cxnSp>
      <p:cxnSp>
        <p:nvCxnSpPr>
          <p:cNvPr id="2874" name="Google Shape;2874;p53"/>
          <p:cNvCxnSpPr>
            <a:stCxn id="2867" idx="2"/>
            <a:endCxn id="2864" idx="6"/>
          </p:cNvCxnSpPr>
          <p:nvPr/>
        </p:nvCxnSpPr>
        <p:spPr>
          <a:xfrm rot="10800000">
            <a:off x="7356846" y="2220193"/>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75" name="Google Shape;2875;p53"/>
          <p:cNvCxnSpPr>
            <a:stCxn id="2865" idx="6"/>
            <a:endCxn id="2867" idx="2"/>
          </p:cNvCxnSpPr>
          <p:nvPr/>
        </p:nvCxnSpPr>
        <p:spPr>
          <a:xfrm flipH="1" rot="10800000">
            <a:off x="7356788" y="2288672"/>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76" name="Google Shape;2876;p53"/>
          <p:cNvCxnSpPr>
            <a:stCxn id="2865" idx="6"/>
          </p:cNvCxnSpPr>
          <p:nvPr/>
        </p:nvCxnSpPr>
        <p:spPr>
          <a:xfrm flipH="1" rot="10800000">
            <a:off x="7356788" y="2288372"/>
            <a:ext cx="63900" cy="68700"/>
          </a:xfrm>
          <a:prstGeom prst="straightConnector1">
            <a:avLst/>
          </a:prstGeom>
          <a:noFill/>
          <a:ln cap="flat" cmpd="sng" w="19050">
            <a:solidFill>
              <a:schemeClr val="dk1"/>
            </a:solidFill>
            <a:prstDash val="solid"/>
            <a:round/>
            <a:headEnd len="med" w="med" type="none"/>
            <a:tailEnd len="med" w="med" type="none"/>
          </a:ln>
        </p:spPr>
      </p:cxnSp>
      <p:cxnSp>
        <p:nvCxnSpPr>
          <p:cNvPr id="2877" name="Google Shape;2877;p53"/>
          <p:cNvCxnSpPr>
            <a:stCxn id="2864" idx="6"/>
            <a:endCxn id="2866" idx="2"/>
          </p:cNvCxnSpPr>
          <p:nvPr/>
        </p:nvCxnSpPr>
        <p:spPr>
          <a:xfrm flipH="1" rot="10800000">
            <a:off x="7356811" y="2151725"/>
            <a:ext cx="63900" cy="68400"/>
          </a:xfrm>
          <a:prstGeom prst="straightConnector1">
            <a:avLst/>
          </a:prstGeom>
          <a:noFill/>
          <a:ln cap="flat" cmpd="sng" w="19050">
            <a:solidFill>
              <a:schemeClr val="dk1"/>
            </a:solidFill>
            <a:prstDash val="solid"/>
            <a:round/>
            <a:headEnd len="med" w="med" type="none"/>
            <a:tailEnd len="med" w="med" type="none"/>
          </a:ln>
        </p:spPr>
      </p:cxnSp>
      <p:cxnSp>
        <p:nvCxnSpPr>
          <p:cNvPr id="2878" name="Google Shape;2878;p53"/>
          <p:cNvCxnSpPr>
            <a:stCxn id="2868" idx="2"/>
            <a:endCxn id="2866" idx="6"/>
          </p:cNvCxnSpPr>
          <p:nvPr/>
        </p:nvCxnSpPr>
        <p:spPr>
          <a:xfrm rot="10800000">
            <a:off x="7491294" y="2151725"/>
            <a:ext cx="27600" cy="68400"/>
          </a:xfrm>
          <a:prstGeom prst="straightConnector1">
            <a:avLst/>
          </a:prstGeom>
          <a:noFill/>
          <a:ln cap="flat" cmpd="sng" w="19050">
            <a:solidFill>
              <a:schemeClr val="dk1"/>
            </a:solidFill>
            <a:prstDash val="solid"/>
            <a:round/>
            <a:headEnd len="med" w="med" type="none"/>
            <a:tailEnd len="med" w="med" type="none"/>
          </a:ln>
        </p:spPr>
      </p:cxnSp>
      <p:cxnSp>
        <p:nvCxnSpPr>
          <p:cNvPr id="2879" name="Google Shape;2879;p53"/>
          <p:cNvCxnSpPr>
            <a:stCxn id="2867" idx="6"/>
            <a:endCxn id="2868" idx="2"/>
          </p:cNvCxnSpPr>
          <p:nvPr/>
        </p:nvCxnSpPr>
        <p:spPr>
          <a:xfrm flipH="1" rot="10800000">
            <a:off x="7491246" y="2220193"/>
            <a:ext cx="27600" cy="68400"/>
          </a:xfrm>
          <a:prstGeom prst="straightConnector1">
            <a:avLst/>
          </a:prstGeom>
          <a:noFill/>
          <a:ln cap="flat" cmpd="sng" w="19050">
            <a:solidFill>
              <a:schemeClr val="dk1"/>
            </a:solidFill>
            <a:prstDash val="solid"/>
            <a:round/>
            <a:headEnd len="med" w="med" type="none"/>
            <a:tailEnd len="med" w="med" type="none"/>
          </a:ln>
        </p:spPr>
      </p:cxnSp>
      <p:sp>
        <p:nvSpPr>
          <p:cNvPr id="2880" name="Google Shape;2880;p53"/>
          <p:cNvSpPr txBox="1"/>
          <p:nvPr/>
        </p:nvSpPr>
        <p:spPr>
          <a:xfrm>
            <a:off x="6569600" y="2320300"/>
            <a:ext cx="1657800" cy="4002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de" sz="800">
                <a:solidFill>
                  <a:schemeClr val="dk1"/>
                </a:solidFill>
                <a:latin typeface="Times New Roman"/>
                <a:ea typeface="Times New Roman"/>
                <a:cs typeface="Times New Roman"/>
                <a:sym typeface="Times New Roman"/>
              </a:rPr>
              <a:t>Backdoor exploitation prevented</a:t>
            </a:r>
            <a:endParaRPr sz="800"/>
          </a:p>
        </p:txBody>
      </p:sp>
      <p:pic>
        <p:nvPicPr>
          <p:cNvPr id="2881" name="Google Shape;2881;p53"/>
          <p:cNvPicPr preferRelativeResize="0"/>
          <p:nvPr/>
        </p:nvPicPr>
        <p:blipFill>
          <a:blip r:embed="rId8">
            <a:alphaModFix/>
          </a:blip>
          <a:stretch>
            <a:fillRect/>
          </a:stretch>
        </p:blipFill>
        <p:spPr>
          <a:xfrm>
            <a:off x="8679550" y="2113475"/>
            <a:ext cx="213300" cy="213300"/>
          </a:xfrm>
          <a:prstGeom prst="rect">
            <a:avLst/>
          </a:prstGeom>
          <a:noFill/>
          <a:ln>
            <a:noFill/>
          </a:ln>
        </p:spPr>
      </p:pic>
      <p:sp>
        <p:nvSpPr>
          <p:cNvPr id="2882" name="Google Shape;2882;p53"/>
          <p:cNvSpPr txBox="1"/>
          <p:nvPr>
            <p:ph type="title"/>
          </p:nvPr>
        </p:nvSpPr>
        <p:spPr>
          <a:xfrm>
            <a:off x="2997500" y="2571738"/>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Adversarial ML(2010s)</a:t>
            </a:r>
            <a:endParaRPr sz="1400">
              <a:solidFill>
                <a:schemeClr val="dk1"/>
              </a:solidFill>
            </a:endParaRPr>
          </a:p>
        </p:txBody>
      </p:sp>
      <p:sp>
        <p:nvSpPr>
          <p:cNvPr id="2883" name="Google Shape;2883;p53"/>
          <p:cNvSpPr txBox="1"/>
          <p:nvPr/>
        </p:nvSpPr>
        <p:spPr>
          <a:xfrm>
            <a:off x="2867775" y="2881925"/>
            <a:ext cx="26742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Used to evaluate actual unlearning of datapoints with membership inference attacks, backdoor attacks, adversarial training[1,14,21].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Attacks can be used to quantify DP ε as used in NeurIPS Unlearning competition in 2023[2].</a:t>
            </a:r>
            <a:endParaRPr sz="1200">
              <a:solidFill>
                <a:schemeClr val="dk1"/>
              </a:solidFill>
              <a:latin typeface="Times New Roman"/>
              <a:ea typeface="Times New Roman"/>
              <a:cs typeface="Times New Roman"/>
              <a:sym typeface="Times New Roman"/>
            </a:endParaRPr>
          </a:p>
        </p:txBody>
      </p:sp>
      <p:sp>
        <p:nvSpPr>
          <p:cNvPr id="2884" name="Google Shape;2884;p53"/>
          <p:cNvSpPr txBox="1"/>
          <p:nvPr>
            <p:ph type="title"/>
          </p:nvPr>
        </p:nvSpPr>
        <p:spPr>
          <a:xfrm>
            <a:off x="6059375" y="2547263"/>
            <a:ext cx="2414700" cy="344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1400">
                <a:solidFill>
                  <a:schemeClr val="dk1"/>
                </a:solidFill>
              </a:rPr>
              <a:t>Right to be Forgotten (2014)</a:t>
            </a:r>
            <a:endParaRPr sz="1400">
              <a:solidFill>
                <a:schemeClr val="dk1"/>
              </a:solidFill>
            </a:endParaRPr>
          </a:p>
        </p:txBody>
      </p:sp>
      <p:sp>
        <p:nvSpPr>
          <p:cNvPr id="2885" name="Google Shape;2885;p53"/>
          <p:cNvSpPr txBox="1"/>
          <p:nvPr/>
        </p:nvSpPr>
        <p:spPr>
          <a:xfrm>
            <a:off x="5929650" y="2857450"/>
            <a:ext cx="26742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The first and main driver for the adoption of MU systems as reported in all papers post-GDPR (2018) [1-3,8,9,12,16,22].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de" sz="1200">
                <a:solidFill>
                  <a:schemeClr val="dk1"/>
                </a:solidFill>
                <a:latin typeface="Times New Roman"/>
                <a:ea typeface="Times New Roman"/>
                <a:cs typeface="Times New Roman"/>
                <a:sym typeface="Times New Roman"/>
              </a:rPr>
              <a:t>Started with Google Search results removal [22].</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54"/>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MU Examples</a:t>
            </a:r>
            <a:endParaRPr sz="2500"/>
          </a:p>
        </p:txBody>
      </p:sp>
      <p:sp>
        <p:nvSpPr>
          <p:cNvPr id="2891" name="Google Shape;2891;p54"/>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892" name="Google Shape;2892;p54"/>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893" name="Google Shape;2893;p54"/>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94" name="Google Shape;2894;p54"/>
          <p:cNvSpPr txBox="1"/>
          <p:nvPr>
            <p:ph idx="1" type="body"/>
          </p:nvPr>
        </p:nvSpPr>
        <p:spPr>
          <a:xfrm>
            <a:off x="387175" y="1180225"/>
            <a:ext cx="3404400" cy="10923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Erease and Repair</a:t>
            </a:r>
            <a:endParaRPr/>
          </a:p>
        </p:txBody>
      </p:sp>
      <p:sp>
        <p:nvSpPr>
          <p:cNvPr id="2895" name="Google Shape;2895;p54"/>
          <p:cNvSpPr txBox="1"/>
          <p:nvPr>
            <p:ph idx="1" type="body"/>
          </p:nvPr>
        </p:nvSpPr>
        <p:spPr>
          <a:xfrm>
            <a:off x="387175" y="2338772"/>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Sharding</a:t>
            </a:r>
            <a:endParaRPr/>
          </a:p>
        </p:txBody>
      </p:sp>
      <p:sp>
        <p:nvSpPr>
          <p:cNvPr id="2896" name="Google Shape;2896;p54"/>
          <p:cNvSpPr txBox="1"/>
          <p:nvPr>
            <p:ph idx="1" type="body"/>
          </p:nvPr>
        </p:nvSpPr>
        <p:spPr>
          <a:xfrm>
            <a:off x="387175" y="33509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Finetune</a:t>
            </a:r>
            <a:endParaRPr/>
          </a:p>
        </p:txBody>
      </p:sp>
      <p:pic>
        <p:nvPicPr>
          <p:cNvPr id="2897" name="Google Shape;2897;p54"/>
          <p:cNvPicPr preferRelativeResize="0"/>
          <p:nvPr/>
        </p:nvPicPr>
        <p:blipFill>
          <a:blip r:embed="rId4">
            <a:alphaModFix/>
          </a:blip>
          <a:stretch>
            <a:fillRect/>
          </a:stretch>
        </p:blipFill>
        <p:spPr>
          <a:xfrm>
            <a:off x="3591688" y="1428337"/>
            <a:ext cx="5165262" cy="282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1" name="Shape 2901"/>
        <p:cNvGrpSpPr/>
        <p:nvPr/>
      </p:nvGrpSpPr>
      <p:grpSpPr>
        <a:xfrm>
          <a:off x="0" y="0"/>
          <a:ext cx="0" cy="0"/>
          <a:chOff x="0" y="0"/>
          <a:chExt cx="0" cy="0"/>
        </a:xfrm>
      </p:grpSpPr>
      <p:sp>
        <p:nvSpPr>
          <p:cNvPr id="2902" name="Google Shape;2902;p55"/>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MU Examples</a:t>
            </a:r>
            <a:endParaRPr sz="2500"/>
          </a:p>
        </p:txBody>
      </p:sp>
      <p:sp>
        <p:nvSpPr>
          <p:cNvPr id="2903" name="Google Shape;2903;p55"/>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04" name="Google Shape;2904;p55"/>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05" name="Google Shape;2905;p55"/>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06" name="Google Shape;2906;p55"/>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sp>
        <p:nvSpPr>
          <p:cNvPr id="2907" name="Google Shape;2907;p55"/>
          <p:cNvSpPr txBox="1"/>
          <p:nvPr>
            <p:ph idx="1" type="body"/>
          </p:nvPr>
        </p:nvSpPr>
        <p:spPr>
          <a:xfrm>
            <a:off x="387175" y="1180225"/>
            <a:ext cx="3404400" cy="10923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Erase and Repair:</a:t>
            </a:r>
            <a:endParaRPr b="1" sz="1600"/>
          </a:p>
          <a:p>
            <a:pPr indent="0" lvl="0" marL="457200" rtl="0" algn="l">
              <a:lnSpc>
                <a:spcPct val="120000"/>
              </a:lnSpc>
              <a:spcBef>
                <a:spcPts val="0"/>
              </a:spcBef>
              <a:spcAft>
                <a:spcPts val="0"/>
              </a:spcAft>
              <a:buNone/>
            </a:pPr>
            <a:r>
              <a:rPr lang="de"/>
              <a:t>Extremely popular in “Are we making progress in unlearning?” [2].</a:t>
            </a:r>
            <a:endParaRPr/>
          </a:p>
          <a:p>
            <a:pPr indent="0" lvl="0" marL="457200" rtl="0" algn="l">
              <a:lnSpc>
                <a:spcPct val="120000"/>
              </a:lnSpc>
              <a:spcBef>
                <a:spcPts val="0"/>
              </a:spcBef>
              <a:spcAft>
                <a:spcPts val="0"/>
              </a:spcAft>
              <a:buNone/>
            </a:pPr>
            <a:r>
              <a:rPr lang="de"/>
              <a:t>First degrades the model to then fine-tune it on the retain set.</a:t>
            </a:r>
            <a:endParaRPr/>
          </a:p>
        </p:txBody>
      </p:sp>
      <p:sp>
        <p:nvSpPr>
          <p:cNvPr id="2908" name="Google Shape;2908;p55"/>
          <p:cNvSpPr txBox="1"/>
          <p:nvPr>
            <p:ph idx="1" type="body"/>
          </p:nvPr>
        </p:nvSpPr>
        <p:spPr>
          <a:xfrm>
            <a:off x="387175" y="2338772"/>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Sharding:</a:t>
            </a:r>
            <a:endParaRPr b="1" sz="1600"/>
          </a:p>
          <a:p>
            <a:pPr indent="0" lvl="0" marL="457200" rtl="0" algn="l">
              <a:lnSpc>
                <a:spcPct val="120000"/>
              </a:lnSpc>
              <a:spcBef>
                <a:spcPts val="0"/>
              </a:spcBef>
              <a:spcAft>
                <a:spcPts val="0"/>
              </a:spcAft>
              <a:buNone/>
            </a:pPr>
            <a:r>
              <a:rPr lang="de"/>
              <a:t>Split data in shards distributed to weak learners, then retrain only the learners whose shards are affected by the updates[3].</a:t>
            </a:r>
            <a:endParaRPr/>
          </a:p>
        </p:txBody>
      </p:sp>
      <p:sp>
        <p:nvSpPr>
          <p:cNvPr id="2909" name="Google Shape;2909;p55"/>
          <p:cNvSpPr txBox="1"/>
          <p:nvPr>
            <p:ph idx="1" type="body"/>
          </p:nvPr>
        </p:nvSpPr>
        <p:spPr>
          <a:xfrm>
            <a:off x="387175" y="33509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Finetune:</a:t>
            </a:r>
            <a:endParaRPr b="1" sz="1600"/>
          </a:p>
          <a:p>
            <a:pPr indent="0" lvl="0" marL="457200" rtl="0" algn="l">
              <a:lnSpc>
                <a:spcPct val="120000"/>
              </a:lnSpc>
              <a:spcBef>
                <a:spcPts val="0"/>
              </a:spcBef>
              <a:spcAft>
                <a:spcPts val="0"/>
              </a:spcAft>
              <a:buNone/>
            </a:pPr>
            <a:r>
              <a:rPr lang="de"/>
              <a:t>Finetuning on retain set or on the whole set with randomized label for the forget set. Passively unlearns [2]. </a:t>
            </a:r>
            <a:endParaRPr/>
          </a:p>
        </p:txBody>
      </p:sp>
      <p:pic>
        <p:nvPicPr>
          <p:cNvPr id="2910" name="Google Shape;2910;p55"/>
          <p:cNvPicPr preferRelativeResize="0"/>
          <p:nvPr/>
        </p:nvPicPr>
        <p:blipFill>
          <a:blip r:embed="rId4">
            <a:alphaModFix/>
          </a:blip>
          <a:stretch>
            <a:fillRect/>
          </a:stretch>
        </p:blipFill>
        <p:spPr>
          <a:xfrm>
            <a:off x="4424113" y="1589627"/>
            <a:ext cx="4332937" cy="236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56"/>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How to Evaluate MU</a:t>
            </a:r>
            <a:endParaRPr sz="2500"/>
          </a:p>
        </p:txBody>
      </p:sp>
      <p:sp>
        <p:nvSpPr>
          <p:cNvPr id="2916" name="Google Shape;2916;p56"/>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17" name="Google Shape;2917;p56"/>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18" name="Google Shape;2918;p56"/>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19" name="Google Shape;2919;p56"/>
          <p:cNvSpPr txBox="1"/>
          <p:nvPr>
            <p:ph idx="1" type="body"/>
          </p:nvPr>
        </p:nvSpPr>
        <p:spPr>
          <a:xfrm>
            <a:off x="699575" y="2201175"/>
            <a:ext cx="1519500" cy="3405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None/>
            </a:pPr>
            <a:r>
              <a:rPr b="1" lang="de" sz="1600"/>
              <a:t>Unlearning time</a:t>
            </a:r>
            <a:endParaRPr b="1" sz="1600"/>
          </a:p>
        </p:txBody>
      </p:sp>
      <p:sp>
        <p:nvSpPr>
          <p:cNvPr id="2920" name="Google Shape;2920;p56"/>
          <p:cNvSpPr txBox="1"/>
          <p:nvPr>
            <p:ph idx="1" type="body"/>
          </p:nvPr>
        </p:nvSpPr>
        <p:spPr>
          <a:xfrm>
            <a:off x="6331325" y="2201175"/>
            <a:ext cx="2135700" cy="340500"/>
          </a:xfrm>
          <a:prstGeom prst="rect">
            <a:avLst/>
          </a:prstGeom>
          <a:no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rPr b="1" lang="de" sz="1600"/>
              <a:t>Post-unlearning utility</a:t>
            </a:r>
            <a:endParaRPr b="1" sz="1600"/>
          </a:p>
        </p:txBody>
      </p:sp>
      <p:sp>
        <p:nvSpPr>
          <p:cNvPr id="2921" name="Google Shape;2921;p56"/>
          <p:cNvSpPr txBox="1"/>
          <p:nvPr>
            <p:ph idx="1" type="body"/>
          </p:nvPr>
        </p:nvSpPr>
        <p:spPr>
          <a:xfrm>
            <a:off x="3670900" y="2201175"/>
            <a:ext cx="1802100" cy="3405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None/>
            </a:pPr>
            <a:r>
              <a:rPr b="1" lang="de" sz="1600"/>
              <a:t>Forgetting quality</a:t>
            </a:r>
            <a:endParaRPr b="1" sz="1600"/>
          </a:p>
        </p:txBody>
      </p:sp>
      <p:sp>
        <p:nvSpPr>
          <p:cNvPr id="2922" name="Google Shape;2922;p56"/>
          <p:cNvSpPr txBox="1"/>
          <p:nvPr/>
        </p:nvSpPr>
        <p:spPr>
          <a:xfrm>
            <a:off x="386950" y="1087025"/>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"Are we making progress in unlearning?" [2] is one of the most interesting papers dealing with the issue of quantifying the quality of MU systems.</a:t>
            </a:r>
            <a:endParaRPr>
              <a:solidFill>
                <a:schemeClr val="dk1"/>
              </a:solidFill>
              <a:latin typeface="Times New Roman"/>
              <a:ea typeface="Times New Roman"/>
              <a:cs typeface="Times New Roman"/>
              <a:sym typeface="Times New Roman"/>
            </a:endParaRPr>
          </a:p>
        </p:txBody>
      </p:sp>
      <p:cxnSp>
        <p:nvCxnSpPr>
          <p:cNvPr id="2923" name="Google Shape;2923;p56"/>
          <p:cNvCxnSpPr>
            <a:stCxn id="2921" idx="2"/>
          </p:cNvCxnSpPr>
          <p:nvPr/>
        </p:nvCxnSpPr>
        <p:spPr>
          <a:xfrm flipH="1">
            <a:off x="2369950" y="2541675"/>
            <a:ext cx="2202000" cy="744000"/>
          </a:xfrm>
          <a:prstGeom prst="straightConnector1">
            <a:avLst/>
          </a:prstGeom>
          <a:noFill/>
          <a:ln cap="flat" cmpd="sng" w="9525">
            <a:solidFill>
              <a:schemeClr val="dk2"/>
            </a:solidFill>
            <a:prstDash val="solid"/>
            <a:round/>
            <a:headEnd len="med" w="med" type="none"/>
            <a:tailEnd len="med" w="med" type="triangle"/>
          </a:ln>
        </p:spPr>
      </p:cxnSp>
      <p:sp>
        <p:nvSpPr>
          <p:cNvPr id="2924" name="Google Shape;2924;p56"/>
          <p:cNvSpPr txBox="1"/>
          <p:nvPr/>
        </p:nvSpPr>
        <p:spPr>
          <a:xfrm>
            <a:off x="1535950" y="3253250"/>
            <a:ext cx="13347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(ε,δ)-unlearning</a:t>
            </a:r>
            <a:endParaRPr/>
          </a:p>
        </p:txBody>
      </p:sp>
      <p:sp>
        <p:nvSpPr>
          <p:cNvPr id="2925" name="Google Shape;2925;p56"/>
          <p:cNvSpPr txBox="1"/>
          <p:nvPr/>
        </p:nvSpPr>
        <p:spPr>
          <a:xfrm>
            <a:off x="2494850" y="3655825"/>
            <a:ext cx="1334700" cy="400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Adversarial ML</a:t>
            </a:r>
            <a:endParaRPr/>
          </a:p>
        </p:txBody>
      </p:sp>
      <p:cxnSp>
        <p:nvCxnSpPr>
          <p:cNvPr id="2926" name="Google Shape;2926;p56"/>
          <p:cNvCxnSpPr>
            <a:stCxn id="2921" idx="2"/>
          </p:cNvCxnSpPr>
          <p:nvPr/>
        </p:nvCxnSpPr>
        <p:spPr>
          <a:xfrm flipH="1">
            <a:off x="3287650" y="2541675"/>
            <a:ext cx="1284300" cy="1182300"/>
          </a:xfrm>
          <a:prstGeom prst="straightConnector1">
            <a:avLst/>
          </a:prstGeom>
          <a:noFill/>
          <a:ln cap="flat" cmpd="sng" w="9525">
            <a:solidFill>
              <a:schemeClr val="dk2"/>
            </a:solidFill>
            <a:prstDash val="solid"/>
            <a:round/>
            <a:headEnd len="med" w="med" type="none"/>
            <a:tailEnd len="med" w="med" type="triangle"/>
          </a:ln>
        </p:spPr>
      </p:cxnSp>
      <p:sp>
        <p:nvSpPr>
          <p:cNvPr id="2927" name="Google Shape;2927;p56"/>
          <p:cNvSpPr txBox="1"/>
          <p:nvPr/>
        </p:nvSpPr>
        <p:spPr>
          <a:xfrm>
            <a:off x="3793600" y="4024725"/>
            <a:ext cx="1556700" cy="658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Model parameters distance</a:t>
            </a:r>
            <a:endParaRPr/>
          </a:p>
        </p:txBody>
      </p:sp>
      <p:cxnSp>
        <p:nvCxnSpPr>
          <p:cNvPr id="2928" name="Google Shape;2928;p56"/>
          <p:cNvCxnSpPr>
            <a:stCxn id="2921" idx="2"/>
            <a:endCxn id="2927" idx="0"/>
          </p:cNvCxnSpPr>
          <p:nvPr/>
        </p:nvCxnSpPr>
        <p:spPr>
          <a:xfrm>
            <a:off x="4571950" y="2541675"/>
            <a:ext cx="0" cy="1483200"/>
          </a:xfrm>
          <a:prstGeom prst="straightConnector1">
            <a:avLst/>
          </a:prstGeom>
          <a:noFill/>
          <a:ln cap="flat" cmpd="sng" w="9525">
            <a:solidFill>
              <a:schemeClr val="dk2"/>
            </a:solidFill>
            <a:prstDash val="solid"/>
            <a:round/>
            <a:headEnd len="med" w="med" type="none"/>
            <a:tailEnd len="med" w="med" type="triangle"/>
          </a:ln>
        </p:spPr>
      </p:cxnSp>
      <p:sp>
        <p:nvSpPr>
          <p:cNvPr id="2929" name="Google Shape;2929;p56"/>
          <p:cNvSpPr txBox="1"/>
          <p:nvPr/>
        </p:nvSpPr>
        <p:spPr>
          <a:xfrm>
            <a:off x="5158022" y="3624535"/>
            <a:ext cx="16656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Influence functions</a:t>
            </a:r>
            <a:endParaRPr/>
          </a:p>
        </p:txBody>
      </p:sp>
      <p:sp>
        <p:nvSpPr>
          <p:cNvPr id="2930" name="Google Shape;2930;p56"/>
          <p:cNvSpPr txBox="1"/>
          <p:nvPr/>
        </p:nvSpPr>
        <p:spPr>
          <a:xfrm>
            <a:off x="5977855" y="3224325"/>
            <a:ext cx="1665600" cy="400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Relearn time</a:t>
            </a:r>
            <a:endParaRPr/>
          </a:p>
        </p:txBody>
      </p:sp>
      <p:cxnSp>
        <p:nvCxnSpPr>
          <p:cNvPr id="2931" name="Google Shape;2931;p56"/>
          <p:cNvCxnSpPr/>
          <p:nvPr/>
        </p:nvCxnSpPr>
        <p:spPr>
          <a:xfrm>
            <a:off x="4571950" y="2541675"/>
            <a:ext cx="1284300" cy="1182300"/>
          </a:xfrm>
          <a:prstGeom prst="straightConnector1">
            <a:avLst/>
          </a:prstGeom>
          <a:noFill/>
          <a:ln cap="flat" cmpd="sng" w="9525">
            <a:solidFill>
              <a:schemeClr val="dk2"/>
            </a:solidFill>
            <a:prstDash val="solid"/>
            <a:round/>
            <a:headEnd len="med" w="med" type="none"/>
            <a:tailEnd len="med" w="med" type="triangle"/>
          </a:ln>
        </p:spPr>
      </p:cxnSp>
      <p:cxnSp>
        <p:nvCxnSpPr>
          <p:cNvPr id="2932" name="Google Shape;2932;p56"/>
          <p:cNvCxnSpPr/>
          <p:nvPr/>
        </p:nvCxnSpPr>
        <p:spPr>
          <a:xfrm>
            <a:off x="4571950" y="2541675"/>
            <a:ext cx="2202000" cy="74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57"/>
          <p:cNvSpPr txBox="1"/>
          <p:nvPr>
            <p:ph type="title"/>
          </p:nvPr>
        </p:nvSpPr>
        <p:spPr>
          <a:xfrm>
            <a:off x="387004" y="2242506"/>
            <a:ext cx="83700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4200"/>
              <a:t>What About the Pipelines?</a:t>
            </a:r>
            <a:endParaRPr sz="4200"/>
          </a:p>
        </p:txBody>
      </p:sp>
      <p:sp>
        <p:nvSpPr>
          <p:cNvPr id="2938" name="Google Shape;2938;p57"/>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39" name="Google Shape;2939;p57"/>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58"/>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Lester, Schelter 2024 [13]</a:t>
            </a:r>
            <a:endParaRPr sz="2500"/>
          </a:p>
        </p:txBody>
      </p:sp>
      <p:sp>
        <p:nvSpPr>
          <p:cNvPr id="2945" name="Google Shape;2945;p58"/>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46" name="Google Shape;2946;p58"/>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47" name="Google Shape;2947;p58"/>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48" name="Google Shape;2948;p58"/>
          <p:cNvSpPr txBox="1"/>
          <p:nvPr/>
        </p:nvSpPr>
        <p:spPr>
          <a:xfrm>
            <a:off x="386950" y="1006913"/>
            <a:ext cx="3821400" cy="91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Makes pipelines declarative via LLM and allows them to be unlearnt. The end model is also unlearnt via first-order update.</a:t>
            </a:r>
            <a:endParaRPr>
              <a:solidFill>
                <a:schemeClr val="dk1"/>
              </a:solidFill>
              <a:latin typeface="Times New Roman"/>
              <a:ea typeface="Times New Roman"/>
              <a:cs typeface="Times New Roman"/>
              <a:sym typeface="Times New Roman"/>
            </a:endParaRPr>
          </a:p>
        </p:txBody>
      </p:sp>
      <p:pic>
        <p:nvPicPr>
          <p:cNvPr id="2949" name="Google Shape;2949;p58"/>
          <p:cNvPicPr preferRelativeResize="0"/>
          <p:nvPr/>
        </p:nvPicPr>
        <p:blipFill>
          <a:blip r:embed="rId4">
            <a:alphaModFix/>
          </a:blip>
          <a:stretch>
            <a:fillRect/>
          </a:stretch>
        </p:blipFill>
        <p:spPr>
          <a:xfrm>
            <a:off x="196490" y="2203711"/>
            <a:ext cx="266097" cy="192660"/>
          </a:xfrm>
          <a:prstGeom prst="rect">
            <a:avLst/>
          </a:prstGeom>
          <a:noFill/>
          <a:ln>
            <a:noFill/>
          </a:ln>
        </p:spPr>
      </p:pic>
      <p:pic>
        <p:nvPicPr>
          <p:cNvPr id="2950" name="Google Shape;2950;p58"/>
          <p:cNvPicPr preferRelativeResize="0"/>
          <p:nvPr/>
        </p:nvPicPr>
        <p:blipFill>
          <a:blip r:embed="rId5">
            <a:alphaModFix/>
          </a:blip>
          <a:stretch>
            <a:fillRect/>
          </a:stretch>
        </p:blipFill>
        <p:spPr>
          <a:xfrm>
            <a:off x="196482" y="2978903"/>
            <a:ext cx="266100" cy="192671"/>
          </a:xfrm>
          <a:prstGeom prst="rect">
            <a:avLst/>
          </a:prstGeom>
          <a:noFill/>
          <a:ln>
            <a:noFill/>
          </a:ln>
        </p:spPr>
      </p:pic>
      <p:sp>
        <p:nvSpPr>
          <p:cNvPr id="2951" name="Google Shape;2951;p58"/>
          <p:cNvSpPr/>
          <p:nvPr/>
        </p:nvSpPr>
        <p:spPr>
          <a:xfrm>
            <a:off x="1021911" y="2349310"/>
            <a:ext cx="1032600" cy="48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latin typeface="Times New Roman"/>
                <a:ea typeface="Times New Roman"/>
                <a:cs typeface="Times New Roman"/>
                <a:sym typeface="Times New Roman"/>
              </a:rPr>
              <a:t>Relational Algebra</a:t>
            </a:r>
            <a:endParaRPr sz="1200">
              <a:latin typeface="Times New Roman"/>
              <a:ea typeface="Times New Roman"/>
              <a:cs typeface="Times New Roman"/>
              <a:sym typeface="Times New Roman"/>
            </a:endParaRPr>
          </a:p>
        </p:txBody>
      </p:sp>
      <p:cxnSp>
        <p:nvCxnSpPr>
          <p:cNvPr id="2952" name="Google Shape;2952;p58"/>
          <p:cNvCxnSpPr>
            <a:stCxn id="2949" idx="3"/>
            <a:endCxn id="2951" idx="1"/>
          </p:cNvCxnSpPr>
          <p:nvPr/>
        </p:nvCxnSpPr>
        <p:spPr>
          <a:xfrm>
            <a:off x="462587" y="2300041"/>
            <a:ext cx="559200" cy="291300"/>
          </a:xfrm>
          <a:prstGeom prst="straightConnector1">
            <a:avLst/>
          </a:prstGeom>
          <a:noFill/>
          <a:ln cap="flat" cmpd="sng" w="9525">
            <a:solidFill>
              <a:schemeClr val="dk2"/>
            </a:solidFill>
            <a:prstDash val="solid"/>
            <a:round/>
            <a:headEnd len="med" w="med" type="none"/>
            <a:tailEnd len="med" w="med" type="triangle"/>
          </a:ln>
        </p:spPr>
      </p:cxnSp>
      <p:cxnSp>
        <p:nvCxnSpPr>
          <p:cNvPr id="2953" name="Google Shape;2953;p58"/>
          <p:cNvCxnSpPr>
            <a:stCxn id="2950" idx="3"/>
            <a:endCxn id="2951" idx="1"/>
          </p:cNvCxnSpPr>
          <p:nvPr/>
        </p:nvCxnSpPr>
        <p:spPr>
          <a:xfrm flipH="1" rot="10800000">
            <a:off x="462582" y="2591338"/>
            <a:ext cx="559200" cy="483900"/>
          </a:xfrm>
          <a:prstGeom prst="straightConnector1">
            <a:avLst/>
          </a:prstGeom>
          <a:noFill/>
          <a:ln cap="flat" cmpd="sng" w="9525">
            <a:solidFill>
              <a:schemeClr val="dk2"/>
            </a:solidFill>
            <a:prstDash val="solid"/>
            <a:round/>
            <a:headEnd len="med" w="med" type="none"/>
            <a:tailEnd len="med" w="med" type="triangle"/>
          </a:ln>
        </p:spPr>
      </p:cxnSp>
      <p:pic>
        <p:nvPicPr>
          <p:cNvPr id="2954" name="Google Shape;2954;p58"/>
          <p:cNvPicPr preferRelativeResize="0"/>
          <p:nvPr/>
        </p:nvPicPr>
        <p:blipFill>
          <a:blip r:embed="rId6">
            <a:alphaModFix/>
          </a:blip>
          <a:stretch>
            <a:fillRect/>
          </a:stretch>
        </p:blipFill>
        <p:spPr>
          <a:xfrm>
            <a:off x="2115929" y="2341115"/>
            <a:ext cx="476923" cy="232394"/>
          </a:xfrm>
          <a:prstGeom prst="rect">
            <a:avLst/>
          </a:prstGeom>
          <a:noFill/>
          <a:ln>
            <a:noFill/>
          </a:ln>
        </p:spPr>
      </p:pic>
      <p:cxnSp>
        <p:nvCxnSpPr>
          <p:cNvPr id="2955" name="Google Shape;2955;p58"/>
          <p:cNvCxnSpPr/>
          <p:nvPr/>
        </p:nvCxnSpPr>
        <p:spPr>
          <a:xfrm>
            <a:off x="2054456" y="2574318"/>
            <a:ext cx="747300" cy="0"/>
          </a:xfrm>
          <a:prstGeom prst="straightConnector1">
            <a:avLst/>
          </a:prstGeom>
          <a:noFill/>
          <a:ln cap="flat" cmpd="sng" w="9525">
            <a:solidFill>
              <a:schemeClr val="dk2"/>
            </a:solidFill>
            <a:prstDash val="solid"/>
            <a:round/>
            <a:headEnd len="med" w="med" type="none"/>
            <a:tailEnd len="med" w="med" type="triangle"/>
          </a:ln>
        </p:spPr>
      </p:cxnSp>
      <p:sp>
        <p:nvSpPr>
          <p:cNvPr id="2956" name="Google Shape;2956;p58"/>
          <p:cNvSpPr/>
          <p:nvPr/>
        </p:nvSpPr>
        <p:spPr>
          <a:xfrm>
            <a:off x="2801841" y="2267927"/>
            <a:ext cx="1504500" cy="64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200">
                <a:latin typeface="Times New Roman"/>
                <a:ea typeface="Times New Roman"/>
                <a:cs typeface="Times New Roman"/>
                <a:sym typeface="Times New Roman"/>
              </a:rPr>
              <a:t>Estimator/Transformers</a:t>
            </a:r>
            <a:endParaRPr sz="1200">
              <a:latin typeface="Times New Roman"/>
              <a:ea typeface="Times New Roman"/>
              <a:cs typeface="Times New Roman"/>
              <a:sym typeface="Times New Roman"/>
            </a:endParaRPr>
          </a:p>
        </p:txBody>
      </p:sp>
      <p:sp>
        <p:nvSpPr>
          <p:cNvPr id="2957" name="Google Shape;2957;p58"/>
          <p:cNvSpPr txBox="1"/>
          <p:nvPr/>
        </p:nvSpPr>
        <p:spPr>
          <a:xfrm>
            <a:off x="2816534" y="2614569"/>
            <a:ext cx="147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 sz="1200">
                <a:solidFill>
                  <a:schemeClr val="dk1"/>
                </a:solidFill>
                <a:latin typeface="Times New Roman"/>
                <a:ea typeface="Times New Roman"/>
                <a:cs typeface="Times New Roman"/>
                <a:sym typeface="Times New Roman"/>
              </a:rPr>
              <a:t>𝜙𝐴</a:t>
            </a:r>
            <a:r>
              <a:rPr baseline="-25000" lang="de" sz="1200">
                <a:solidFill>
                  <a:schemeClr val="dk1"/>
                </a:solidFill>
                <a:latin typeface="Times New Roman"/>
                <a:ea typeface="Times New Roman"/>
                <a:cs typeface="Times New Roman"/>
                <a:sym typeface="Times New Roman"/>
              </a:rPr>
              <a:t>1</a:t>
            </a:r>
            <a:r>
              <a:rPr lang="de" sz="1200">
                <a:solidFill>
                  <a:schemeClr val="dk1"/>
                </a:solidFill>
                <a:latin typeface="Times New Roman"/>
                <a:ea typeface="Times New Roman"/>
                <a:cs typeface="Times New Roman"/>
                <a:sym typeface="Times New Roman"/>
              </a:rPr>
              <a:t>,..,</a:t>
            </a:r>
            <a:r>
              <a:rPr lang="de" sz="1200">
                <a:solidFill>
                  <a:schemeClr val="dk1"/>
                </a:solidFill>
                <a:latin typeface="Times New Roman"/>
                <a:ea typeface="Times New Roman"/>
                <a:cs typeface="Times New Roman"/>
                <a:sym typeface="Times New Roman"/>
              </a:rPr>
              <a:t>𝜙𝐴</a:t>
            </a:r>
            <a:r>
              <a:rPr baseline="-25000" lang="de" sz="1200">
                <a:solidFill>
                  <a:schemeClr val="dk1"/>
                </a:solidFill>
                <a:latin typeface="Times New Roman"/>
                <a:ea typeface="Times New Roman"/>
                <a:cs typeface="Times New Roman"/>
                <a:sym typeface="Times New Roman"/>
              </a:rPr>
              <a:t>n</a:t>
            </a:r>
            <a:endParaRPr sz="1200"/>
          </a:p>
        </p:txBody>
      </p:sp>
      <p:sp>
        <p:nvSpPr>
          <p:cNvPr id="2958" name="Google Shape;2958;p58"/>
          <p:cNvSpPr txBox="1"/>
          <p:nvPr/>
        </p:nvSpPr>
        <p:spPr>
          <a:xfrm>
            <a:off x="4310970" y="2180080"/>
            <a:ext cx="707700" cy="51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e">
                <a:solidFill>
                  <a:schemeClr val="dk1"/>
                </a:solidFill>
                <a:latin typeface="Times New Roman"/>
                <a:ea typeface="Times New Roman"/>
                <a:cs typeface="Times New Roman"/>
                <a:sym typeface="Times New Roman"/>
              </a:rPr>
              <a:t>(X;y)</a:t>
            </a:r>
            <a:endParaRPr/>
          </a:p>
        </p:txBody>
      </p:sp>
      <p:cxnSp>
        <p:nvCxnSpPr>
          <p:cNvPr id="2959" name="Google Shape;2959;p58"/>
          <p:cNvCxnSpPr/>
          <p:nvPr/>
        </p:nvCxnSpPr>
        <p:spPr>
          <a:xfrm>
            <a:off x="1528367" y="2908574"/>
            <a:ext cx="0" cy="337800"/>
          </a:xfrm>
          <a:prstGeom prst="straightConnector1">
            <a:avLst/>
          </a:prstGeom>
          <a:noFill/>
          <a:ln cap="flat" cmpd="sng" w="9525">
            <a:solidFill>
              <a:schemeClr val="dk2"/>
            </a:solidFill>
            <a:prstDash val="solid"/>
            <a:round/>
            <a:headEnd len="med" w="med" type="none"/>
            <a:tailEnd len="med" w="med" type="triangle"/>
          </a:ln>
        </p:spPr>
      </p:cxnSp>
      <p:sp>
        <p:nvSpPr>
          <p:cNvPr id="2960" name="Google Shape;2960;p58"/>
          <p:cNvSpPr txBox="1"/>
          <p:nvPr/>
        </p:nvSpPr>
        <p:spPr>
          <a:xfrm>
            <a:off x="790817" y="3241801"/>
            <a:ext cx="1475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 sz="1200">
                <a:solidFill>
                  <a:schemeClr val="dk1"/>
                </a:solidFill>
                <a:latin typeface="Times New Roman"/>
                <a:ea typeface="Times New Roman"/>
                <a:cs typeface="Times New Roman"/>
                <a:sym typeface="Times New Roman"/>
              </a:rPr>
              <a:t>How-provenance </a:t>
            </a:r>
            <a:endParaRPr sz="12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de" sz="1200">
                <a:solidFill>
                  <a:schemeClr val="dk1"/>
                </a:solidFill>
                <a:latin typeface="Times New Roman"/>
                <a:ea typeface="Times New Roman"/>
                <a:cs typeface="Times New Roman"/>
                <a:sym typeface="Times New Roman"/>
              </a:rPr>
              <a:t>Column provenance</a:t>
            </a:r>
            <a:endParaRPr sz="1200">
              <a:solidFill>
                <a:schemeClr val="dk1"/>
              </a:solidFill>
              <a:latin typeface="Times New Roman"/>
              <a:ea typeface="Times New Roman"/>
              <a:cs typeface="Times New Roman"/>
              <a:sym typeface="Times New Roman"/>
            </a:endParaRPr>
          </a:p>
        </p:txBody>
      </p:sp>
      <p:cxnSp>
        <p:nvCxnSpPr>
          <p:cNvPr id="2961" name="Google Shape;2961;p58"/>
          <p:cNvCxnSpPr/>
          <p:nvPr/>
        </p:nvCxnSpPr>
        <p:spPr>
          <a:xfrm>
            <a:off x="3554083" y="2978905"/>
            <a:ext cx="0" cy="337800"/>
          </a:xfrm>
          <a:prstGeom prst="straightConnector1">
            <a:avLst/>
          </a:prstGeom>
          <a:noFill/>
          <a:ln cap="flat" cmpd="sng" w="9525">
            <a:solidFill>
              <a:schemeClr val="dk2"/>
            </a:solidFill>
            <a:prstDash val="solid"/>
            <a:round/>
            <a:headEnd len="med" w="med" type="none"/>
            <a:tailEnd len="med" w="med" type="triangle"/>
          </a:ln>
        </p:spPr>
      </p:cxnSp>
      <p:sp>
        <p:nvSpPr>
          <p:cNvPr id="2962" name="Google Shape;2962;p58"/>
          <p:cNvSpPr txBox="1"/>
          <p:nvPr/>
        </p:nvSpPr>
        <p:spPr>
          <a:xfrm>
            <a:off x="2816534" y="3312132"/>
            <a:ext cx="147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 sz="1200">
                <a:solidFill>
                  <a:schemeClr val="dk1"/>
                </a:solidFill>
                <a:latin typeface="Times New Roman"/>
                <a:ea typeface="Times New Roman"/>
                <a:cs typeface="Times New Roman"/>
                <a:sym typeface="Times New Roman"/>
              </a:rPr>
              <a:t>Column provenance</a:t>
            </a:r>
            <a:endParaRPr sz="1200">
              <a:solidFill>
                <a:schemeClr val="dk1"/>
              </a:solidFill>
              <a:latin typeface="Times New Roman"/>
              <a:ea typeface="Times New Roman"/>
              <a:cs typeface="Times New Roman"/>
              <a:sym typeface="Times New Roman"/>
            </a:endParaRPr>
          </a:p>
        </p:txBody>
      </p:sp>
      <p:sp>
        <p:nvSpPr>
          <p:cNvPr id="2963" name="Google Shape;2963;p58"/>
          <p:cNvSpPr txBox="1"/>
          <p:nvPr/>
        </p:nvSpPr>
        <p:spPr>
          <a:xfrm>
            <a:off x="386950" y="3892625"/>
            <a:ext cx="5373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
                <a:solidFill>
                  <a:schemeClr val="dk1"/>
                </a:solidFill>
                <a:latin typeface="Times New Roman"/>
                <a:ea typeface="Times New Roman"/>
                <a:cs typeface="Times New Roman"/>
                <a:sym typeface="Times New Roman"/>
              </a:rPr>
              <a:t>Relies on Pandas-like dataframe API and extended Scikit estimator/transformer. These are already the de-facto standard according to “Data Science Through the Looking Glass” [5].</a:t>
            </a:r>
            <a:endParaRPr>
              <a:solidFill>
                <a:schemeClr val="dk1"/>
              </a:solidFill>
              <a:highlight>
                <a:srgbClr val="FFFF00"/>
              </a:highlight>
              <a:latin typeface="Times New Roman"/>
              <a:ea typeface="Times New Roman"/>
              <a:cs typeface="Times New Roman"/>
              <a:sym typeface="Times New Roman"/>
            </a:endParaRPr>
          </a:p>
        </p:txBody>
      </p:sp>
      <p:sp>
        <p:nvSpPr>
          <p:cNvPr id="2964" name="Google Shape;2964;p58"/>
          <p:cNvSpPr/>
          <p:nvPr/>
        </p:nvSpPr>
        <p:spPr>
          <a:xfrm>
            <a:off x="5053722" y="2149750"/>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65" name="Google Shape;2965;p58"/>
          <p:cNvSpPr/>
          <p:nvPr/>
        </p:nvSpPr>
        <p:spPr>
          <a:xfrm>
            <a:off x="5053781" y="2487445"/>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66" name="Google Shape;2966;p58"/>
          <p:cNvSpPr/>
          <p:nvPr/>
        </p:nvSpPr>
        <p:spPr>
          <a:xfrm>
            <a:off x="5053722" y="2825139"/>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67" name="Google Shape;2967;p58"/>
          <p:cNvSpPr/>
          <p:nvPr/>
        </p:nvSpPr>
        <p:spPr>
          <a:xfrm>
            <a:off x="5385220" y="2318583"/>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68" name="Google Shape;2968;p58"/>
          <p:cNvSpPr/>
          <p:nvPr/>
        </p:nvSpPr>
        <p:spPr>
          <a:xfrm>
            <a:off x="5385279" y="2656277"/>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69" name="Google Shape;2969;p58"/>
          <p:cNvSpPr/>
          <p:nvPr/>
        </p:nvSpPr>
        <p:spPr>
          <a:xfrm>
            <a:off x="5627300" y="2487445"/>
            <a:ext cx="173700" cy="1737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970" name="Google Shape;2970;p58"/>
          <p:cNvCxnSpPr>
            <a:stCxn id="2964" idx="6"/>
            <a:endCxn id="2967" idx="2"/>
          </p:cNvCxnSpPr>
          <p:nvPr/>
        </p:nvCxnSpPr>
        <p:spPr>
          <a:xfrm>
            <a:off x="5227422" y="2236600"/>
            <a:ext cx="157800" cy="168900"/>
          </a:xfrm>
          <a:prstGeom prst="straightConnector1">
            <a:avLst/>
          </a:prstGeom>
          <a:noFill/>
          <a:ln cap="flat" cmpd="sng" w="19050">
            <a:solidFill>
              <a:schemeClr val="dk1"/>
            </a:solidFill>
            <a:prstDash val="solid"/>
            <a:round/>
            <a:headEnd len="med" w="med" type="none"/>
            <a:tailEnd len="med" w="med" type="none"/>
          </a:ln>
        </p:spPr>
      </p:cxnSp>
      <p:cxnSp>
        <p:nvCxnSpPr>
          <p:cNvPr id="2971" name="Google Shape;2971;p58"/>
          <p:cNvCxnSpPr>
            <a:stCxn id="2965" idx="6"/>
          </p:cNvCxnSpPr>
          <p:nvPr/>
        </p:nvCxnSpPr>
        <p:spPr>
          <a:xfrm>
            <a:off x="5227481" y="2574295"/>
            <a:ext cx="157800" cy="169200"/>
          </a:xfrm>
          <a:prstGeom prst="straightConnector1">
            <a:avLst/>
          </a:prstGeom>
          <a:noFill/>
          <a:ln cap="flat" cmpd="sng" w="19050">
            <a:solidFill>
              <a:schemeClr val="dk1"/>
            </a:solidFill>
            <a:prstDash val="solid"/>
            <a:round/>
            <a:headEnd len="med" w="med" type="none"/>
            <a:tailEnd len="med" w="med" type="none"/>
          </a:ln>
        </p:spPr>
      </p:cxnSp>
      <p:cxnSp>
        <p:nvCxnSpPr>
          <p:cNvPr id="2972" name="Google Shape;2972;p58"/>
          <p:cNvCxnSpPr>
            <a:endCxn id="2967" idx="2"/>
          </p:cNvCxnSpPr>
          <p:nvPr/>
        </p:nvCxnSpPr>
        <p:spPr>
          <a:xfrm flipH="1" rot="10800000">
            <a:off x="5227420" y="2405433"/>
            <a:ext cx="157800" cy="506400"/>
          </a:xfrm>
          <a:prstGeom prst="straightConnector1">
            <a:avLst/>
          </a:prstGeom>
          <a:noFill/>
          <a:ln cap="flat" cmpd="sng" w="19050">
            <a:solidFill>
              <a:schemeClr val="dk1"/>
            </a:solidFill>
            <a:prstDash val="solid"/>
            <a:round/>
            <a:headEnd len="med" w="med" type="none"/>
            <a:tailEnd len="med" w="med" type="none"/>
          </a:ln>
        </p:spPr>
      </p:cxnSp>
      <p:cxnSp>
        <p:nvCxnSpPr>
          <p:cNvPr id="2973" name="Google Shape;2973;p58"/>
          <p:cNvCxnSpPr>
            <a:stCxn id="2964" idx="6"/>
            <a:endCxn id="2968" idx="2"/>
          </p:cNvCxnSpPr>
          <p:nvPr/>
        </p:nvCxnSpPr>
        <p:spPr>
          <a:xfrm>
            <a:off x="5227422" y="2236600"/>
            <a:ext cx="157800" cy="506400"/>
          </a:xfrm>
          <a:prstGeom prst="straightConnector1">
            <a:avLst/>
          </a:prstGeom>
          <a:noFill/>
          <a:ln cap="flat" cmpd="sng" w="19050">
            <a:solidFill>
              <a:schemeClr val="dk1"/>
            </a:solidFill>
            <a:prstDash val="solid"/>
            <a:round/>
            <a:headEnd len="med" w="med" type="none"/>
            <a:tailEnd len="med" w="med" type="none"/>
          </a:ln>
        </p:spPr>
      </p:cxnSp>
      <p:cxnSp>
        <p:nvCxnSpPr>
          <p:cNvPr id="2974" name="Google Shape;2974;p58"/>
          <p:cNvCxnSpPr>
            <a:stCxn id="2964" idx="6"/>
          </p:cNvCxnSpPr>
          <p:nvPr/>
        </p:nvCxnSpPr>
        <p:spPr>
          <a:xfrm>
            <a:off x="5227422" y="2236600"/>
            <a:ext cx="157800" cy="506400"/>
          </a:xfrm>
          <a:prstGeom prst="straightConnector1">
            <a:avLst/>
          </a:prstGeom>
          <a:noFill/>
          <a:ln cap="flat" cmpd="sng" w="19050">
            <a:solidFill>
              <a:schemeClr val="dk1"/>
            </a:solidFill>
            <a:prstDash val="solid"/>
            <a:round/>
            <a:headEnd len="med" w="med" type="none"/>
            <a:tailEnd len="med" w="med" type="none"/>
          </a:ln>
        </p:spPr>
      </p:cxnSp>
      <p:cxnSp>
        <p:nvCxnSpPr>
          <p:cNvPr id="2975" name="Google Shape;2975;p58"/>
          <p:cNvCxnSpPr>
            <a:stCxn id="2968" idx="2"/>
            <a:endCxn id="2965" idx="6"/>
          </p:cNvCxnSpPr>
          <p:nvPr/>
        </p:nvCxnSpPr>
        <p:spPr>
          <a:xfrm rot="10800000">
            <a:off x="5227479" y="2574227"/>
            <a:ext cx="157800" cy="168900"/>
          </a:xfrm>
          <a:prstGeom prst="straightConnector1">
            <a:avLst/>
          </a:prstGeom>
          <a:noFill/>
          <a:ln cap="flat" cmpd="sng" w="19050">
            <a:solidFill>
              <a:schemeClr val="dk1"/>
            </a:solidFill>
            <a:prstDash val="solid"/>
            <a:round/>
            <a:headEnd len="med" w="med" type="none"/>
            <a:tailEnd len="med" w="med" type="none"/>
          </a:ln>
        </p:spPr>
      </p:cxnSp>
      <p:cxnSp>
        <p:nvCxnSpPr>
          <p:cNvPr id="2976" name="Google Shape;2976;p58"/>
          <p:cNvCxnSpPr>
            <a:stCxn id="2966" idx="6"/>
            <a:endCxn id="2968" idx="2"/>
          </p:cNvCxnSpPr>
          <p:nvPr/>
        </p:nvCxnSpPr>
        <p:spPr>
          <a:xfrm flipH="1" rot="10800000">
            <a:off x="5227422" y="2743089"/>
            <a:ext cx="157800" cy="168900"/>
          </a:xfrm>
          <a:prstGeom prst="straightConnector1">
            <a:avLst/>
          </a:prstGeom>
          <a:noFill/>
          <a:ln cap="flat" cmpd="sng" w="19050">
            <a:solidFill>
              <a:schemeClr val="dk1"/>
            </a:solidFill>
            <a:prstDash val="solid"/>
            <a:round/>
            <a:headEnd len="med" w="med" type="none"/>
            <a:tailEnd len="med" w="med" type="none"/>
          </a:ln>
        </p:spPr>
      </p:cxnSp>
      <p:cxnSp>
        <p:nvCxnSpPr>
          <p:cNvPr id="2977" name="Google Shape;2977;p58"/>
          <p:cNvCxnSpPr>
            <a:stCxn id="2966" idx="6"/>
          </p:cNvCxnSpPr>
          <p:nvPr/>
        </p:nvCxnSpPr>
        <p:spPr>
          <a:xfrm flipH="1" rot="10800000">
            <a:off x="5227422" y="2742789"/>
            <a:ext cx="157800" cy="169200"/>
          </a:xfrm>
          <a:prstGeom prst="straightConnector1">
            <a:avLst/>
          </a:prstGeom>
          <a:noFill/>
          <a:ln cap="flat" cmpd="sng" w="19050">
            <a:solidFill>
              <a:schemeClr val="dk1"/>
            </a:solidFill>
            <a:prstDash val="solid"/>
            <a:round/>
            <a:headEnd len="med" w="med" type="none"/>
            <a:tailEnd len="med" w="med" type="none"/>
          </a:ln>
        </p:spPr>
      </p:cxnSp>
      <p:cxnSp>
        <p:nvCxnSpPr>
          <p:cNvPr id="2978" name="Google Shape;2978;p58"/>
          <p:cNvCxnSpPr>
            <a:stCxn id="2965" idx="6"/>
            <a:endCxn id="2967" idx="2"/>
          </p:cNvCxnSpPr>
          <p:nvPr/>
        </p:nvCxnSpPr>
        <p:spPr>
          <a:xfrm flipH="1" rot="10800000">
            <a:off x="5227481" y="2405395"/>
            <a:ext cx="157800" cy="168900"/>
          </a:xfrm>
          <a:prstGeom prst="straightConnector1">
            <a:avLst/>
          </a:prstGeom>
          <a:noFill/>
          <a:ln cap="flat" cmpd="sng" w="19050">
            <a:solidFill>
              <a:schemeClr val="dk1"/>
            </a:solidFill>
            <a:prstDash val="solid"/>
            <a:round/>
            <a:headEnd len="med" w="med" type="none"/>
            <a:tailEnd len="med" w="med" type="none"/>
          </a:ln>
        </p:spPr>
      </p:cxnSp>
      <p:cxnSp>
        <p:nvCxnSpPr>
          <p:cNvPr id="2979" name="Google Shape;2979;p58"/>
          <p:cNvCxnSpPr>
            <a:stCxn id="2969" idx="2"/>
            <a:endCxn id="2967" idx="6"/>
          </p:cNvCxnSpPr>
          <p:nvPr/>
        </p:nvCxnSpPr>
        <p:spPr>
          <a:xfrm rot="10800000">
            <a:off x="5558900" y="2405395"/>
            <a:ext cx="68400" cy="168900"/>
          </a:xfrm>
          <a:prstGeom prst="straightConnector1">
            <a:avLst/>
          </a:prstGeom>
          <a:noFill/>
          <a:ln cap="flat" cmpd="sng" w="19050">
            <a:solidFill>
              <a:schemeClr val="dk1"/>
            </a:solidFill>
            <a:prstDash val="solid"/>
            <a:round/>
            <a:headEnd len="med" w="med" type="none"/>
            <a:tailEnd len="med" w="med" type="none"/>
          </a:ln>
        </p:spPr>
      </p:cxnSp>
      <p:cxnSp>
        <p:nvCxnSpPr>
          <p:cNvPr id="2980" name="Google Shape;2980;p58"/>
          <p:cNvCxnSpPr>
            <a:stCxn id="2968" idx="6"/>
            <a:endCxn id="2969" idx="2"/>
          </p:cNvCxnSpPr>
          <p:nvPr/>
        </p:nvCxnSpPr>
        <p:spPr>
          <a:xfrm flipH="1" rot="10800000">
            <a:off x="5558979" y="2574227"/>
            <a:ext cx="68400" cy="168900"/>
          </a:xfrm>
          <a:prstGeom prst="straightConnector1">
            <a:avLst/>
          </a:prstGeom>
          <a:noFill/>
          <a:ln cap="flat" cmpd="sng" w="19050">
            <a:solidFill>
              <a:schemeClr val="dk1"/>
            </a:solidFill>
            <a:prstDash val="solid"/>
            <a:round/>
            <a:headEnd len="med" w="med" type="none"/>
            <a:tailEnd len="med" w="med" type="none"/>
          </a:ln>
        </p:spPr>
      </p:cxnSp>
      <p:cxnSp>
        <p:nvCxnSpPr>
          <p:cNvPr id="2981" name="Google Shape;2981;p58"/>
          <p:cNvCxnSpPr>
            <a:endCxn id="2982" idx="0"/>
          </p:cNvCxnSpPr>
          <p:nvPr/>
        </p:nvCxnSpPr>
        <p:spPr>
          <a:xfrm>
            <a:off x="5472078" y="2863632"/>
            <a:ext cx="0" cy="448500"/>
          </a:xfrm>
          <a:prstGeom prst="straightConnector1">
            <a:avLst/>
          </a:prstGeom>
          <a:noFill/>
          <a:ln cap="flat" cmpd="sng" w="9525">
            <a:solidFill>
              <a:schemeClr val="dk2"/>
            </a:solidFill>
            <a:prstDash val="solid"/>
            <a:round/>
            <a:headEnd len="med" w="med" type="none"/>
            <a:tailEnd len="med" w="med" type="triangle"/>
          </a:ln>
        </p:spPr>
      </p:cxnSp>
      <p:sp>
        <p:nvSpPr>
          <p:cNvPr id="2982" name="Google Shape;2982;p58"/>
          <p:cNvSpPr txBox="1"/>
          <p:nvPr/>
        </p:nvSpPr>
        <p:spPr>
          <a:xfrm>
            <a:off x="4734528" y="3312132"/>
            <a:ext cx="1475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 sz="1200">
                <a:solidFill>
                  <a:schemeClr val="dk1"/>
                </a:solidFill>
                <a:latin typeface="Times New Roman"/>
                <a:ea typeface="Times New Roman"/>
                <a:cs typeface="Times New Roman"/>
                <a:sym typeface="Times New Roman"/>
              </a:rPr>
              <a:t>First order update</a:t>
            </a:r>
            <a:endParaRPr sz="1200">
              <a:solidFill>
                <a:schemeClr val="dk1"/>
              </a:solidFill>
              <a:latin typeface="Times New Roman"/>
              <a:ea typeface="Times New Roman"/>
              <a:cs typeface="Times New Roman"/>
              <a:sym typeface="Times New Roman"/>
            </a:endParaRPr>
          </a:p>
        </p:txBody>
      </p:sp>
      <p:cxnSp>
        <p:nvCxnSpPr>
          <p:cNvPr id="2983" name="Google Shape;2983;p58"/>
          <p:cNvCxnSpPr/>
          <p:nvPr/>
        </p:nvCxnSpPr>
        <p:spPr>
          <a:xfrm>
            <a:off x="4306326" y="2574318"/>
            <a:ext cx="747300" cy="0"/>
          </a:xfrm>
          <a:prstGeom prst="straightConnector1">
            <a:avLst/>
          </a:prstGeom>
          <a:noFill/>
          <a:ln cap="flat" cmpd="sng" w="9525">
            <a:solidFill>
              <a:schemeClr val="dk2"/>
            </a:solidFill>
            <a:prstDash val="solid"/>
            <a:round/>
            <a:headEnd len="med" w="med" type="none"/>
            <a:tailEnd len="med" w="med" type="triangle"/>
          </a:ln>
        </p:spPr>
      </p:cxnSp>
      <p:pic>
        <p:nvPicPr>
          <p:cNvPr id="2984" name="Google Shape;2984;p58"/>
          <p:cNvPicPr preferRelativeResize="0"/>
          <p:nvPr/>
        </p:nvPicPr>
        <p:blipFill>
          <a:blip r:embed="rId7">
            <a:alphaModFix/>
          </a:blip>
          <a:stretch>
            <a:fillRect/>
          </a:stretch>
        </p:blipFill>
        <p:spPr>
          <a:xfrm>
            <a:off x="4609030" y="437725"/>
            <a:ext cx="4074184" cy="1587499"/>
          </a:xfrm>
          <a:prstGeom prst="rect">
            <a:avLst/>
          </a:prstGeom>
          <a:noFill/>
          <a:ln>
            <a:noFill/>
          </a:ln>
        </p:spPr>
      </p:pic>
      <p:pic>
        <p:nvPicPr>
          <p:cNvPr id="2985" name="Google Shape;2985;p58"/>
          <p:cNvPicPr preferRelativeResize="0"/>
          <p:nvPr/>
        </p:nvPicPr>
        <p:blipFill>
          <a:blip r:embed="rId8">
            <a:alphaModFix/>
          </a:blip>
          <a:stretch>
            <a:fillRect/>
          </a:stretch>
        </p:blipFill>
        <p:spPr>
          <a:xfrm>
            <a:off x="6154851" y="2946675"/>
            <a:ext cx="2808351" cy="1657850"/>
          </a:xfrm>
          <a:prstGeom prst="rect">
            <a:avLst/>
          </a:prstGeom>
          <a:noFill/>
          <a:ln>
            <a:noFill/>
          </a:ln>
        </p:spPr>
      </p:pic>
      <p:sp>
        <p:nvSpPr>
          <p:cNvPr id="2986" name="Google Shape;2986;p58"/>
          <p:cNvSpPr/>
          <p:nvPr/>
        </p:nvSpPr>
        <p:spPr>
          <a:xfrm>
            <a:off x="6491000" y="4000225"/>
            <a:ext cx="942000" cy="387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987" name="Google Shape;2987;p58"/>
          <p:cNvCxnSpPr/>
          <p:nvPr/>
        </p:nvCxnSpPr>
        <p:spPr>
          <a:xfrm flipH="1" rot="10800000">
            <a:off x="6647575" y="4021975"/>
            <a:ext cx="314400" cy="3255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pic>
        <p:nvPicPr>
          <p:cNvPr id="2992" name="Google Shape;2992;p59"/>
          <p:cNvPicPr preferRelativeResize="0"/>
          <p:nvPr/>
        </p:nvPicPr>
        <p:blipFill>
          <a:blip r:embed="rId3">
            <a:alphaModFix/>
          </a:blip>
          <a:stretch>
            <a:fillRect/>
          </a:stretch>
        </p:blipFill>
        <p:spPr>
          <a:xfrm>
            <a:off x="6123101" y="538875"/>
            <a:ext cx="2726748" cy="2266723"/>
          </a:xfrm>
          <a:prstGeom prst="rect">
            <a:avLst/>
          </a:prstGeom>
          <a:noFill/>
          <a:ln>
            <a:noFill/>
          </a:ln>
        </p:spPr>
      </p:pic>
      <p:sp>
        <p:nvSpPr>
          <p:cNvPr id="2993" name="Google Shape;2993;p59"/>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Coded Machine Unlearning, Aldaghri 2020 [3]</a:t>
            </a:r>
            <a:endParaRPr sz="2500"/>
          </a:p>
        </p:txBody>
      </p:sp>
      <p:sp>
        <p:nvSpPr>
          <p:cNvPr id="2994" name="Google Shape;2994;p59"/>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95" name="Google Shape;2995;p59"/>
          <p:cNvSpPr txBox="1"/>
          <p:nvPr>
            <p:ph idx="3" type="body"/>
          </p:nvPr>
        </p:nvSpPr>
        <p:spPr>
          <a:xfrm>
            <a:off x="154849" y="154849"/>
            <a:ext cx="2272800" cy="22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996" name="Google Shape;2996;p59"/>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97" name="Google Shape;2997;p59"/>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2998" name="Google Shape;2998;p59"/>
          <p:cNvSpPr txBox="1"/>
          <p:nvPr/>
        </p:nvSpPr>
        <p:spPr>
          <a:xfrm>
            <a:off x="386950" y="1087025"/>
            <a:ext cx="5254800" cy="1693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S</a:t>
            </a:r>
            <a:r>
              <a:rPr lang="de">
                <a:solidFill>
                  <a:schemeClr val="dk1"/>
                </a:solidFill>
                <a:latin typeface="Times New Roman"/>
                <a:ea typeface="Times New Roman"/>
                <a:cs typeface="Times New Roman"/>
                <a:sym typeface="Times New Roman"/>
              </a:rPr>
              <a:t>hows the benefit of non-trivial data engineering pipelines in a MU scenario. </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Sub-obtimal implementation with non-declarative code and manual unlearning implementation.</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Highlights the benefits of Data Engineering even in unlearning scenarios</a:t>
            </a:r>
            <a:endParaRPr>
              <a:solidFill>
                <a:schemeClr val="dk1"/>
              </a:solidFill>
              <a:latin typeface="Times New Roman"/>
              <a:ea typeface="Times New Roman"/>
              <a:cs typeface="Times New Roman"/>
              <a:sym typeface="Times New Roman"/>
            </a:endParaRPr>
          </a:p>
        </p:txBody>
      </p:sp>
      <p:pic>
        <p:nvPicPr>
          <p:cNvPr id="2999" name="Google Shape;2999;p59"/>
          <p:cNvPicPr preferRelativeResize="0"/>
          <p:nvPr/>
        </p:nvPicPr>
        <p:blipFill>
          <a:blip r:embed="rId5">
            <a:alphaModFix/>
          </a:blip>
          <a:stretch>
            <a:fillRect/>
          </a:stretch>
        </p:blipFill>
        <p:spPr>
          <a:xfrm>
            <a:off x="5791050" y="2963475"/>
            <a:ext cx="2545725" cy="2000023"/>
          </a:xfrm>
          <a:prstGeom prst="rect">
            <a:avLst/>
          </a:prstGeom>
          <a:noFill/>
          <a:ln>
            <a:noFill/>
          </a:ln>
        </p:spPr>
      </p:pic>
      <p:pic>
        <p:nvPicPr>
          <p:cNvPr id="3000" name="Google Shape;3000;p59"/>
          <p:cNvPicPr preferRelativeResize="0"/>
          <p:nvPr/>
        </p:nvPicPr>
        <p:blipFill rotWithShape="1">
          <a:blip r:embed="rId6">
            <a:alphaModFix/>
          </a:blip>
          <a:srcRect b="0" l="0" r="44733" t="0"/>
          <a:stretch/>
        </p:blipFill>
        <p:spPr>
          <a:xfrm>
            <a:off x="452155" y="2905025"/>
            <a:ext cx="1292299" cy="2058474"/>
          </a:xfrm>
          <a:prstGeom prst="rect">
            <a:avLst/>
          </a:prstGeom>
          <a:noFill/>
          <a:ln>
            <a:noFill/>
          </a:ln>
        </p:spPr>
      </p:pic>
      <p:pic>
        <p:nvPicPr>
          <p:cNvPr id="3001" name="Google Shape;3001;p59"/>
          <p:cNvPicPr preferRelativeResize="0"/>
          <p:nvPr/>
        </p:nvPicPr>
        <p:blipFill rotWithShape="1">
          <a:blip r:embed="rId7">
            <a:alphaModFix/>
          </a:blip>
          <a:srcRect b="0" l="0" r="35967" t="0"/>
          <a:stretch/>
        </p:blipFill>
        <p:spPr>
          <a:xfrm>
            <a:off x="3395652" y="2929963"/>
            <a:ext cx="1767948" cy="2008600"/>
          </a:xfrm>
          <a:prstGeom prst="rect">
            <a:avLst/>
          </a:prstGeom>
          <a:noFill/>
          <a:ln>
            <a:noFill/>
          </a:ln>
        </p:spPr>
      </p:pic>
      <p:cxnSp>
        <p:nvCxnSpPr>
          <p:cNvPr id="3002" name="Google Shape;3002;p59"/>
          <p:cNvCxnSpPr/>
          <p:nvPr/>
        </p:nvCxnSpPr>
        <p:spPr>
          <a:xfrm>
            <a:off x="1852600" y="3914475"/>
            <a:ext cx="1434900" cy="0"/>
          </a:xfrm>
          <a:prstGeom prst="straightConnector1">
            <a:avLst/>
          </a:prstGeom>
          <a:noFill/>
          <a:ln cap="flat" cmpd="sng" w="9525">
            <a:solidFill>
              <a:schemeClr val="dk2"/>
            </a:solidFill>
            <a:prstDash val="solid"/>
            <a:round/>
            <a:headEnd len="med" w="med" type="none"/>
            <a:tailEnd len="med" w="med" type="triangle"/>
          </a:ln>
        </p:spPr>
      </p:cxnSp>
      <p:sp>
        <p:nvSpPr>
          <p:cNvPr id="3003" name="Google Shape;3003;p59"/>
          <p:cNvSpPr txBox="1"/>
          <p:nvPr/>
        </p:nvSpPr>
        <p:spPr>
          <a:xfrm>
            <a:off x="1983400" y="3562423"/>
            <a:ext cx="1173300" cy="6588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Unlearning</a:t>
            </a:r>
            <a:endParaRPr>
              <a:solidFill>
                <a:schemeClr val="dk1"/>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Error prone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60"/>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Snapcase regain control over your predictions with low-latency machine unlearning, Schelter </a:t>
            </a:r>
            <a:r>
              <a:rPr lang="de" sz="2500"/>
              <a:t>2024 [16]</a:t>
            </a:r>
            <a:endParaRPr sz="2500"/>
          </a:p>
        </p:txBody>
      </p:sp>
      <p:sp>
        <p:nvSpPr>
          <p:cNvPr id="3009" name="Google Shape;3009;p60"/>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10" name="Google Shape;3010;p60"/>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11" name="Google Shape;3011;p60"/>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12" name="Google Shape;3012;p60"/>
          <p:cNvSpPr txBox="1"/>
          <p:nvPr/>
        </p:nvSpPr>
        <p:spPr>
          <a:xfrm>
            <a:off x="279050" y="1194200"/>
            <a:ext cx="7437300" cy="1176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de">
                <a:solidFill>
                  <a:schemeClr val="dk1"/>
                </a:solidFill>
                <a:latin typeface="Times New Roman"/>
                <a:ea typeface="Times New Roman"/>
                <a:cs typeface="Times New Roman"/>
                <a:sym typeface="Times New Roman"/>
              </a:rPr>
              <a:t>Data preparation pipeline relies on:</a:t>
            </a:r>
            <a:endParaRPr>
              <a:solidFill>
                <a:schemeClr val="dk1"/>
              </a:solidFill>
              <a:latin typeface="Times New Roman"/>
              <a:ea typeface="Times New Roman"/>
              <a:cs typeface="Times New Roman"/>
              <a:sym typeface="Times New Roman"/>
            </a:endParaRPr>
          </a:p>
          <a:p>
            <a:pPr indent="-317500" lvl="0" marL="457200" rtl="0" algn="l">
              <a:lnSpc>
                <a:spcPct val="120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Differential Dataflow to maintain the data preparation pipeline.</a:t>
            </a:r>
            <a:endParaRPr>
              <a:solidFill>
                <a:schemeClr val="dk1"/>
              </a:solidFill>
              <a:latin typeface="Times New Roman"/>
              <a:ea typeface="Times New Roman"/>
              <a:cs typeface="Times New Roman"/>
              <a:sym typeface="Times New Roman"/>
            </a:endParaRPr>
          </a:p>
          <a:p>
            <a:pPr indent="-317500" lvl="0" marL="457200" rtl="0" algn="l">
              <a:lnSpc>
                <a:spcPct val="120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Caboose to maintain a complex top-k aggregation obtained by a matrix multiplication.</a:t>
            </a:r>
            <a:endParaRPr>
              <a:solidFill>
                <a:schemeClr val="dk1"/>
              </a:solidFill>
              <a:latin typeface="Times New Roman"/>
              <a:ea typeface="Times New Roman"/>
              <a:cs typeface="Times New Roman"/>
              <a:sym typeface="Times New Roman"/>
            </a:endParaRPr>
          </a:p>
          <a:p>
            <a:pPr indent="-317500" lvl="0" marL="457200" rtl="0" algn="l">
              <a:lnSpc>
                <a:spcPct val="120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Runtime computation of the recommendation via TIFU based on Caboose result.</a:t>
            </a:r>
            <a:endParaRPr>
              <a:solidFill>
                <a:schemeClr val="dk1"/>
              </a:solidFill>
              <a:latin typeface="Times New Roman"/>
              <a:ea typeface="Times New Roman"/>
              <a:cs typeface="Times New Roman"/>
              <a:sym typeface="Times New Roman"/>
            </a:endParaRPr>
          </a:p>
        </p:txBody>
      </p:sp>
      <p:pic>
        <p:nvPicPr>
          <p:cNvPr id="3013" name="Google Shape;3013;p60"/>
          <p:cNvPicPr preferRelativeResize="0"/>
          <p:nvPr/>
        </p:nvPicPr>
        <p:blipFill>
          <a:blip r:embed="rId4">
            <a:alphaModFix/>
          </a:blip>
          <a:stretch>
            <a:fillRect/>
          </a:stretch>
        </p:blipFill>
        <p:spPr>
          <a:xfrm>
            <a:off x="1675413" y="2553575"/>
            <a:ext cx="5793075" cy="229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34"/>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a:t>
            </a:r>
            <a:endParaRPr sz="2500"/>
          </a:p>
        </p:txBody>
      </p:sp>
      <p:sp>
        <p:nvSpPr>
          <p:cNvPr id="1837" name="Google Shape;1837;p34"/>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38" name="Google Shape;1838;p34"/>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39" name="Google Shape;1839;p34"/>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840" name="Google Shape;1840;p34"/>
          <p:cNvSpPr txBox="1"/>
          <p:nvPr>
            <p:ph idx="1" type="body"/>
          </p:nvPr>
        </p:nvSpPr>
        <p:spPr>
          <a:xfrm>
            <a:off x="386975" y="1194200"/>
            <a:ext cx="2945700" cy="658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About removing knowledge from trained models </a:t>
            </a:r>
            <a:endParaRPr sz="1600"/>
          </a:p>
        </p:txBody>
      </p:sp>
      <p:cxnSp>
        <p:nvCxnSpPr>
          <p:cNvPr id="1841" name="Google Shape;1841;p34"/>
          <p:cNvCxnSpPr/>
          <p:nvPr/>
        </p:nvCxnSpPr>
        <p:spPr>
          <a:xfrm>
            <a:off x="2967775" y="2734263"/>
            <a:ext cx="614700" cy="0"/>
          </a:xfrm>
          <a:prstGeom prst="straightConnector1">
            <a:avLst/>
          </a:prstGeom>
          <a:noFill/>
          <a:ln cap="flat" cmpd="sng" w="9525">
            <a:solidFill>
              <a:schemeClr val="dk2"/>
            </a:solidFill>
            <a:prstDash val="solid"/>
            <a:round/>
            <a:headEnd len="med" w="med" type="none"/>
            <a:tailEnd len="med" w="med" type="triangle"/>
          </a:ln>
        </p:spPr>
      </p:cxnSp>
      <p:sp>
        <p:nvSpPr>
          <p:cNvPr id="1842" name="Google Shape;1842;p34"/>
          <p:cNvSpPr/>
          <p:nvPr/>
        </p:nvSpPr>
        <p:spPr>
          <a:xfrm>
            <a:off x="3722300" y="209680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43" name="Google Shape;1843;p34"/>
          <p:cNvSpPr/>
          <p:nvPr/>
        </p:nvSpPr>
        <p:spPr>
          <a:xfrm>
            <a:off x="3722389"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44" name="Google Shape;1844;p34"/>
          <p:cNvSpPr/>
          <p:nvPr/>
        </p:nvSpPr>
        <p:spPr>
          <a:xfrm>
            <a:off x="3722300"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45" name="Google Shape;1845;p34"/>
          <p:cNvSpPr/>
          <p:nvPr/>
        </p:nvSpPr>
        <p:spPr>
          <a:xfrm>
            <a:off x="4219812" y="235019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46" name="Google Shape;1846;p34"/>
          <p:cNvSpPr/>
          <p:nvPr/>
        </p:nvSpPr>
        <p:spPr>
          <a:xfrm>
            <a:off x="4219901"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47" name="Google Shape;1847;p34"/>
          <p:cNvSpPr/>
          <p:nvPr/>
        </p:nvSpPr>
        <p:spPr>
          <a:xfrm>
            <a:off x="4583126"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848" name="Google Shape;1848;p34"/>
          <p:cNvCxnSpPr>
            <a:stCxn id="1842" idx="6"/>
            <a:endCxn id="1845" idx="2"/>
          </p:cNvCxnSpPr>
          <p:nvPr/>
        </p:nvCxnSpPr>
        <p:spPr>
          <a:xfrm>
            <a:off x="3983600" y="2227454"/>
            <a:ext cx="236100" cy="253500"/>
          </a:xfrm>
          <a:prstGeom prst="straightConnector1">
            <a:avLst/>
          </a:prstGeom>
          <a:noFill/>
          <a:ln cap="flat" cmpd="sng" w="28575">
            <a:solidFill>
              <a:srgbClr val="666666"/>
            </a:solidFill>
            <a:prstDash val="solid"/>
            <a:round/>
            <a:headEnd len="med" w="med" type="none"/>
            <a:tailEnd len="med" w="med" type="none"/>
          </a:ln>
        </p:spPr>
      </p:cxnSp>
      <p:cxnSp>
        <p:nvCxnSpPr>
          <p:cNvPr id="1849" name="Google Shape;1849;p34"/>
          <p:cNvCxnSpPr>
            <a:stCxn id="1843" idx="6"/>
            <a:endCxn id="1850" idx="2"/>
          </p:cNvCxnSpPr>
          <p:nvPr/>
        </p:nvCxnSpPr>
        <p:spPr>
          <a:xfrm>
            <a:off x="3983689" y="2734278"/>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851" name="Google Shape;1851;p34"/>
          <p:cNvCxnSpPr>
            <a:endCxn id="1845" idx="2"/>
          </p:cNvCxnSpPr>
          <p:nvPr/>
        </p:nvCxnSpPr>
        <p:spPr>
          <a:xfrm flipH="1" rot="10800000">
            <a:off x="3983712" y="2480844"/>
            <a:ext cx="236100" cy="760200"/>
          </a:xfrm>
          <a:prstGeom prst="straightConnector1">
            <a:avLst/>
          </a:prstGeom>
          <a:noFill/>
          <a:ln cap="flat" cmpd="sng" w="28575">
            <a:solidFill>
              <a:srgbClr val="666666"/>
            </a:solidFill>
            <a:prstDash val="solid"/>
            <a:round/>
            <a:headEnd len="med" w="med" type="none"/>
            <a:tailEnd len="med" w="med" type="none"/>
          </a:ln>
        </p:spPr>
      </p:cxnSp>
      <p:cxnSp>
        <p:nvCxnSpPr>
          <p:cNvPr id="1852" name="Google Shape;1852;p34"/>
          <p:cNvCxnSpPr>
            <a:stCxn id="1842" idx="6"/>
            <a:endCxn id="1846" idx="2"/>
          </p:cNvCxnSpPr>
          <p:nvPr/>
        </p:nvCxnSpPr>
        <p:spPr>
          <a:xfrm>
            <a:off x="3983600" y="2227454"/>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853" name="Google Shape;1853;p34"/>
          <p:cNvCxnSpPr>
            <a:stCxn id="1842" idx="6"/>
            <a:endCxn id="1850" idx="2"/>
          </p:cNvCxnSpPr>
          <p:nvPr/>
        </p:nvCxnSpPr>
        <p:spPr>
          <a:xfrm>
            <a:off x="3983600" y="2227454"/>
            <a:ext cx="236100" cy="760200"/>
          </a:xfrm>
          <a:prstGeom prst="straightConnector1">
            <a:avLst/>
          </a:prstGeom>
          <a:noFill/>
          <a:ln cap="flat" cmpd="sng" w="28575">
            <a:solidFill>
              <a:srgbClr val="D9D9D9"/>
            </a:solidFill>
            <a:prstDash val="solid"/>
            <a:round/>
            <a:headEnd len="med" w="med" type="none"/>
            <a:tailEnd len="med" w="med" type="none"/>
          </a:ln>
        </p:spPr>
      </p:cxnSp>
      <p:cxnSp>
        <p:nvCxnSpPr>
          <p:cNvPr id="1854" name="Google Shape;1854;p34"/>
          <p:cNvCxnSpPr>
            <a:stCxn id="1846" idx="2"/>
            <a:endCxn id="1843" idx="6"/>
          </p:cNvCxnSpPr>
          <p:nvPr/>
        </p:nvCxnSpPr>
        <p:spPr>
          <a:xfrm rot="10800000">
            <a:off x="3983801" y="2734169"/>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855" name="Google Shape;1855;p34"/>
          <p:cNvCxnSpPr>
            <a:stCxn id="1844" idx="6"/>
            <a:endCxn id="1846" idx="2"/>
          </p:cNvCxnSpPr>
          <p:nvPr/>
        </p:nvCxnSpPr>
        <p:spPr>
          <a:xfrm flipH="1" rot="10800000">
            <a:off x="3983600" y="2987603"/>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856" name="Google Shape;1856;p34"/>
          <p:cNvCxnSpPr>
            <a:stCxn id="1844" idx="6"/>
            <a:endCxn id="1850" idx="2"/>
          </p:cNvCxnSpPr>
          <p:nvPr/>
        </p:nvCxnSpPr>
        <p:spPr>
          <a:xfrm flipH="1" rot="10800000">
            <a:off x="3983600" y="2987603"/>
            <a:ext cx="236100" cy="253500"/>
          </a:xfrm>
          <a:prstGeom prst="straightConnector1">
            <a:avLst/>
          </a:prstGeom>
          <a:noFill/>
          <a:ln cap="flat" cmpd="sng" w="28575">
            <a:solidFill>
              <a:srgbClr val="B7B7B7"/>
            </a:solidFill>
            <a:prstDash val="solid"/>
            <a:round/>
            <a:headEnd len="med" w="med" type="none"/>
            <a:tailEnd len="med" w="med" type="none"/>
          </a:ln>
        </p:spPr>
      </p:cxnSp>
      <p:cxnSp>
        <p:nvCxnSpPr>
          <p:cNvPr id="1857" name="Google Shape;1857;p34"/>
          <p:cNvCxnSpPr>
            <a:stCxn id="1843" idx="6"/>
            <a:endCxn id="1845" idx="2"/>
          </p:cNvCxnSpPr>
          <p:nvPr/>
        </p:nvCxnSpPr>
        <p:spPr>
          <a:xfrm flipH="1" rot="10800000">
            <a:off x="3983689" y="2480778"/>
            <a:ext cx="236100" cy="253500"/>
          </a:xfrm>
          <a:prstGeom prst="straightConnector1">
            <a:avLst/>
          </a:prstGeom>
          <a:noFill/>
          <a:ln cap="flat" cmpd="sng" w="28575">
            <a:solidFill>
              <a:srgbClr val="000000"/>
            </a:solidFill>
            <a:prstDash val="solid"/>
            <a:round/>
            <a:headEnd len="med" w="med" type="none"/>
            <a:tailEnd len="med" w="med" type="none"/>
          </a:ln>
        </p:spPr>
      </p:cxnSp>
      <p:cxnSp>
        <p:nvCxnSpPr>
          <p:cNvPr id="1858" name="Google Shape;1858;p34"/>
          <p:cNvCxnSpPr>
            <a:stCxn id="1847" idx="2"/>
            <a:endCxn id="1845" idx="6"/>
          </p:cNvCxnSpPr>
          <p:nvPr/>
        </p:nvCxnSpPr>
        <p:spPr>
          <a:xfrm rot="10800000">
            <a:off x="4481126" y="2480778"/>
            <a:ext cx="102000" cy="253500"/>
          </a:xfrm>
          <a:prstGeom prst="straightConnector1">
            <a:avLst/>
          </a:prstGeom>
          <a:noFill/>
          <a:ln cap="flat" cmpd="sng" w="28575">
            <a:solidFill>
              <a:srgbClr val="CCCCCC"/>
            </a:solidFill>
            <a:prstDash val="solid"/>
            <a:round/>
            <a:headEnd len="med" w="med" type="none"/>
            <a:tailEnd len="med" w="med" type="none"/>
          </a:ln>
        </p:spPr>
      </p:cxnSp>
      <p:cxnSp>
        <p:nvCxnSpPr>
          <p:cNvPr id="1859" name="Google Shape;1859;p34"/>
          <p:cNvCxnSpPr>
            <a:stCxn id="1846" idx="6"/>
            <a:endCxn id="1847" idx="2"/>
          </p:cNvCxnSpPr>
          <p:nvPr/>
        </p:nvCxnSpPr>
        <p:spPr>
          <a:xfrm flipH="1" rot="10800000">
            <a:off x="4481201" y="2734169"/>
            <a:ext cx="102000" cy="253500"/>
          </a:xfrm>
          <a:prstGeom prst="straightConnector1">
            <a:avLst/>
          </a:prstGeom>
          <a:noFill/>
          <a:ln cap="flat" cmpd="sng" w="28575">
            <a:solidFill>
              <a:schemeClr val="dk2"/>
            </a:solidFill>
            <a:prstDash val="solid"/>
            <a:round/>
            <a:headEnd len="med" w="med" type="none"/>
            <a:tailEnd len="med" w="med" type="none"/>
          </a:ln>
        </p:spPr>
      </p:cxnSp>
      <p:graphicFrame>
        <p:nvGraphicFramePr>
          <p:cNvPr id="1860" name="Google Shape;1860;p34"/>
          <p:cNvGraphicFramePr/>
          <p:nvPr/>
        </p:nvGraphicFramePr>
        <p:xfrm>
          <a:off x="411625" y="4181400"/>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cxnSp>
        <p:nvCxnSpPr>
          <p:cNvPr id="1861" name="Google Shape;1861;p34"/>
          <p:cNvCxnSpPr/>
          <p:nvPr/>
        </p:nvCxnSpPr>
        <p:spPr>
          <a:xfrm>
            <a:off x="1623200" y="3458713"/>
            <a:ext cx="0" cy="597300"/>
          </a:xfrm>
          <a:prstGeom prst="straightConnector1">
            <a:avLst/>
          </a:prstGeom>
          <a:noFill/>
          <a:ln cap="flat" cmpd="sng" w="9525">
            <a:solidFill>
              <a:schemeClr val="dk2"/>
            </a:solidFill>
            <a:prstDash val="solid"/>
            <a:round/>
            <a:headEnd len="med" w="med" type="none"/>
            <a:tailEnd len="med" w="med" type="triangle"/>
          </a:ln>
        </p:spPr>
      </p:cxnSp>
      <p:sp>
        <p:nvSpPr>
          <p:cNvPr id="1862" name="Google Shape;1862;p34"/>
          <p:cNvSpPr txBox="1"/>
          <p:nvPr>
            <p:ph idx="1" type="body"/>
          </p:nvPr>
        </p:nvSpPr>
        <p:spPr>
          <a:xfrm>
            <a:off x="1019600" y="4446125"/>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Forget set</a:t>
            </a:r>
            <a:endParaRPr/>
          </a:p>
        </p:txBody>
      </p:sp>
      <p:graphicFrame>
        <p:nvGraphicFramePr>
          <p:cNvPr id="1863" name="Google Shape;1863;p34"/>
          <p:cNvGraphicFramePr/>
          <p:nvPr/>
        </p:nvGraphicFramePr>
        <p:xfrm>
          <a:off x="386850" y="2227438"/>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61"/>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Evolution from "Towards Making Systems Forget with MU", 2015</a:t>
            </a:r>
            <a:endParaRPr sz="2500"/>
          </a:p>
        </p:txBody>
      </p:sp>
      <p:sp>
        <p:nvSpPr>
          <p:cNvPr id="3019" name="Google Shape;3019;p61"/>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20" name="Google Shape;3020;p61"/>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21" name="Google Shape;3021;p61"/>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22" name="Google Shape;3022;p61"/>
          <p:cNvSpPr txBox="1"/>
          <p:nvPr/>
        </p:nvSpPr>
        <p:spPr>
          <a:xfrm>
            <a:off x="386950" y="1741375"/>
            <a:ext cx="61509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b="1" lang="de">
                <a:solidFill>
                  <a:schemeClr val="dk1"/>
                </a:solidFill>
                <a:latin typeface="Times New Roman"/>
                <a:ea typeface="Times New Roman"/>
                <a:cs typeface="Times New Roman"/>
                <a:sym typeface="Times New Roman"/>
              </a:rPr>
              <a:t>Evaluation</a:t>
            </a:r>
            <a:r>
              <a:rPr b="1" lang="de">
                <a:solidFill>
                  <a:schemeClr val="dk1"/>
                </a:solidFill>
                <a:latin typeface="Times New Roman"/>
                <a:ea typeface="Times New Roman"/>
                <a:cs typeface="Times New Roman"/>
                <a:sym typeface="Times New Roman"/>
              </a:rPr>
              <a:t> moved to a more complex representation</a:t>
            </a:r>
            <a:r>
              <a:rPr lang="de">
                <a:solidFill>
                  <a:schemeClr val="dk1"/>
                </a:solidFill>
                <a:latin typeface="Times New Roman"/>
                <a:ea typeface="Times New Roman"/>
                <a:cs typeface="Times New Roman"/>
                <a:sym typeface="Times New Roman"/>
              </a:rPr>
              <a:t>: it was only forgetness completeness and timeliness.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1" lang="de">
                <a:solidFill>
                  <a:schemeClr val="dk1"/>
                </a:solidFill>
                <a:latin typeface="Times New Roman"/>
                <a:ea typeface="Times New Roman"/>
                <a:cs typeface="Times New Roman"/>
                <a:sym typeface="Times New Roman"/>
              </a:rPr>
              <a:t>Major driver changed</a:t>
            </a:r>
            <a:r>
              <a:rPr lang="de">
                <a:solidFill>
                  <a:schemeClr val="dk1"/>
                </a:solidFill>
                <a:latin typeface="Times New Roman"/>
                <a:ea typeface="Times New Roman"/>
                <a:cs typeface="Times New Roman"/>
                <a:sym typeface="Times New Roman"/>
              </a:rPr>
              <a:t>: was benefitting the user by having one more feature and the </a:t>
            </a:r>
            <a:r>
              <a:rPr lang="de">
                <a:solidFill>
                  <a:schemeClr val="dk1"/>
                </a:solidFill>
                <a:latin typeface="Times New Roman"/>
                <a:ea typeface="Times New Roman"/>
                <a:cs typeface="Times New Roman"/>
                <a:sym typeface="Times New Roman"/>
              </a:rPr>
              <a:t>provider</a:t>
            </a:r>
            <a:r>
              <a:rPr lang="de">
                <a:solidFill>
                  <a:schemeClr val="dk1"/>
                </a:solidFill>
                <a:latin typeface="Times New Roman"/>
                <a:ea typeface="Times New Roman"/>
                <a:cs typeface="Times New Roman"/>
                <a:sym typeface="Times New Roman"/>
              </a:rPr>
              <a:t> by getting more profit </a:t>
            </a:r>
            <a:r>
              <a:rPr lang="de">
                <a:solidFill>
                  <a:schemeClr val="dk1"/>
                </a:solidFill>
                <a:latin typeface="Times New Roman"/>
                <a:ea typeface="Times New Roman"/>
                <a:cs typeface="Times New Roman"/>
                <a:sym typeface="Times New Roman"/>
              </a:rPr>
              <a:t>opportunities</a:t>
            </a:r>
            <a:r>
              <a:rPr lang="de">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1" lang="de">
                <a:solidFill>
                  <a:schemeClr val="dk1"/>
                </a:solidFill>
                <a:latin typeface="Times New Roman"/>
                <a:ea typeface="Times New Roman"/>
                <a:cs typeface="Times New Roman"/>
                <a:sym typeface="Times New Roman"/>
              </a:rPr>
              <a:t>Example relies on Statistical Query</a:t>
            </a:r>
            <a:r>
              <a:rPr lang="de">
                <a:solidFill>
                  <a:schemeClr val="dk1"/>
                </a:solidFill>
                <a:latin typeface="Times New Roman"/>
                <a:ea typeface="Times New Roman"/>
                <a:cs typeface="Times New Roman"/>
                <a:sym typeface="Times New Roman"/>
              </a:rPr>
              <a:t> learning which is not very popular today.</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62"/>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Conclusion</a:t>
            </a:r>
            <a:endParaRPr sz="2500"/>
          </a:p>
        </p:txBody>
      </p:sp>
      <p:sp>
        <p:nvSpPr>
          <p:cNvPr id="3028" name="Google Shape;3028;p62"/>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29" name="Google Shape;3029;p62"/>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30" name="Google Shape;3030;p62"/>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31" name="Google Shape;3031;p62"/>
          <p:cNvSpPr txBox="1"/>
          <p:nvPr/>
        </p:nvSpPr>
        <p:spPr>
          <a:xfrm>
            <a:off x="386975" y="1194200"/>
            <a:ext cx="58827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Pipelines are often disregarded and not systematically dealt with.</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Most of the effort is focused on unlearning the models.</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Even less regard to pipelines in LLM models where the </a:t>
            </a:r>
            <a:r>
              <a:rPr lang="de">
                <a:solidFill>
                  <a:schemeClr val="dk1"/>
                </a:solidFill>
                <a:latin typeface="Times New Roman"/>
                <a:ea typeface="Times New Roman"/>
                <a:cs typeface="Times New Roman"/>
                <a:sym typeface="Times New Roman"/>
              </a:rPr>
              <a:t>forget</a:t>
            </a:r>
            <a:r>
              <a:rPr lang="de">
                <a:solidFill>
                  <a:schemeClr val="dk1"/>
                </a:solidFill>
                <a:latin typeface="Times New Roman"/>
                <a:ea typeface="Times New Roman"/>
                <a:cs typeface="Times New Roman"/>
                <a:sym typeface="Times New Roman"/>
              </a:rPr>
              <a:t> set is harder to define.</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Erease-retrain and missing evaluation standard are </a:t>
            </a:r>
            <a:r>
              <a:rPr lang="de">
                <a:solidFill>
                  <a:schemeClr val="dk1"/>
                </a:solidFill>
                <a:latin typeface="Times New Roman"/>
                <a:ea typeface="Times New Roman"/>
                <a:cs typeface="Times New Roman"/>
                <a:sym typeface="Times New Roman"/>
              </a:rPr>
              <a:t>symptomatic</a:t>
            </a:r>
            <a:r>
              <a:rPr lang="de">
                <a:solidFill>
                  <a:schemeClr val="dk1"/>
                </a:solidFill>
                <a:latin typeface="Times New Roman"/>
                <a:ea typeface="Times New Roman"/>
                <a:cs typeface="Times New Roman"/>
                <a:sym typeface="Times New Roman"/>
              </a:rPr>
              <a:t> of how little we know.</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de">
                <a:solidFill>
                  <a:schemeClr val="dk1"/>
                </a:solidFill>
                <a:latin typeface="Times New Roman"/>
                <a:ea typeface="Times New Roman"/>
                <a:cs typeface="Times New Roman"/>
                <a:sym typeface="Times New Roman"/>
              </a:rPr>
              <a:t>Lack of standard evaluation metric, let alone complete benchmark, which should be coupled witht the unlernt model.</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63"/>
          <p:cNvSpPr txBox="1"/>
          <p:nvPr>
            <p:ph type="title"/>
          </p:nvPr>
        </p:nvSpPr>
        <p:spPr>
          <a:xfrm>
            <a:off x="2381345" y="2242500"/>
            <a:ext cx="43812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3900"/>
              <a:t>Questions</a:t>
            </a:r>
            <a:endParaRPr sz="3900"/>
          </a:p>
        </p:txBody>
      </p:sp>
      <p:sp>
        <p:nvSpPr>
          <p:cNvPr id="3037" name="Google Shape;3037;p63"/>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38" name="Google Shape;3038;p63"/>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3039" name="Google Shape;3039;p63"/>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64"/>
          <p:cNvSpPr txBox="1"/>
          <p:nvPr>
            <p:ph type="title"/>
          </p:nvPr>
        </p:nvSpPr>
        <p:spPr>
          <a:xfrm>
            <a:off x="386953" y="531414"/>
            <a:ext cx="8370000" cy="66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1700"/>
              <a:t>Citations</a:t>
            </a:r>
            <a:endParaRPr sz="1700"/>
          </a:p>
        </p:txBody>
      </p:sp>
      <p:sp>
        <p:nvSpPr>
          <p:cNvPr id="3046" name="Google Shape;3046;p64"/>
          <p:cNvSpPr txBox="1"/>
          <p:nvPr>
            <p:ph idx="11" type="ftr"/>
          </p:nvPr>
        </p:nvSpPr>
        <p:spPr>
          <a:xfrm>
            <a:off x="540000" y="4759657"/>
            <a:ext cx="30861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100"/>
          </a:p>
        </p:txBody>
      </p:sp>
      <p:sp>
        <p:nvSpPr>
          <p:cNvPr id="3047" name="Google Shape;3047;p64"/>
          <p:cNvSpPr txBox="1"/>
          <p:nvPr>
            <p:ph idx="1" type="body"/>
          </p:nvPr>
        </p:nvSpPr>
        <p:spPr>
          <a:xfrm>
            <a:off x="-1" y="0"/>
            <a:ext cx="9144000" cy="5358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sz="1100"/>
              <a:t> </a:t>
            </a:r>
            <a:endParaRPr sz="1100"/>
          </a:p>
        </p:txBody>
      </p:sp>
      <p:sp>
        <p:nvSpPr>
          <p:cNvPr id="3048" name="Google Shape;3048;p64"/>
          <p:cNvSpPr txBox="1"/>
          <p:nvPr>
            <p:ph idx="2"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sz="1100"/>
              <a:t> </a:t>
            </a:r>
            <a:endParaRPr sz="1100"/>
          </a:p>
        </p:txBody>
      </p:sp>
      <p:sp>
        <p:nvSpPr>
          <p:cNvPr id="3049" name="Google Shape;3049;p64"/>
          <p:cNvSpPr txBox="1"/>
          <p:nvPr>
            <p:ph idx="4294967295" type="body"/>
          </p:nvPr>
        </p:nvSpPr>
        <p:spPr>
          <a:xfrm>
            <a:off x="386950" y="1194200"/>
            <a:ext cx="8370000" cy="3159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de" sz="800"/>
              <a:t>[1] T. T. Nguyen, T. T. Huynh, Z. Ren, P. L. Nguyen, A. W.-C. Liew, H. Yin, and Q. V. H. Nguyen, “A survey of machine unlearning,” 2024.</a:t>
            </a:r>
            <a:endParaRPr sz="800"/>
          </a:p>
          <a:p>
            <a:pPr indent="0" lvl="0" marL="0" rtl="0" algn="l">
              <a:spcBef>
                <a:spcPts val="0"/>
              </a:spcBef>
              <a:spcAft>
                <a:spcPts val="0"/>
              </a:spcAft>
              <a:buClr>
                <a:schemeClr val="dk1"/>
              </a:buClr>
              <a:buSzPts val="1100"/>
              <a:buFont typeface="Arial"/>
              <a:buNone/>
            </a:pPr>
            <a:r>
              <a:rPr lang="de" sz="800"/>
              <a:t>[2] E. Triantafillou, P. Kairouz, F. Pedregosa, J. Hayes, M. Kurmanji, K. Zhao, V. Du-moulin, J. J. Junior, I. Mitliagkas, J. Wan, L. S. Hosoya, S. Escalera, G. K. Dziugaite, P. Triantafillou, and I. Guyon, “Are we making progress in unlearning? findings from the first neurips unlearning competition,” 2024.</a:t>
            </a:r>
            <a:endParaRPr sz="800"/>
          </a:p>
          <a:p>
            <a:pPr indent="0" lvl="0" marL="0" rtl="0" algn="l">
              <a:spcBef>
                <a:spcPts val="0"/>
              </a:spcBef>
              <a:spcAft>
                <a:spcPts val="0"/>
              </a:spcAft>
              <a:buClr>
                <a:schemeClr val="dk1"/>
              </a:buClr>
              <a:buSzPts val="1100"/>
              <a:buFont typeface="Arial"/>
              <a:buNone/>
            </a:pPr>
            <a:r>
              <a:rPr lang="de" sz="800"/>
              <a:t>[3] N. Aldaghri, H. Mahdavifar, and A. Beirami, “Coded machine unlearning,” IEEE Access, vol. 9, p. 88137–88150, 2021.</a:t>
            </a:r>
            <a:endParaRPr sz="800"/>
          </a:p>
          <a:p>
            <a:pPr indent="0" lvl="0" marL="0" rtl="0" algn="l">
              <a:spcBef>
                <a:spcPts val="0"/>
              </a:spcBef>
              <a:spcAft>
                <a:spcPts val="0"/>
              </a:spcAft>
              <a:buClr>
                <a:schemeClr val="dk1"/>
              </a:buClr>
              <a:buSzPts val="1100"/>
              <a:buFont typeface="Arial"/>
              <a:buNone/>
            </a:pPr>
            <a:r>
              <a:rPr lang="de" sz="800"/>
              <a:t>[4] S. Grafberger, P. Groth, J. Stoyanovich, and S. Schelter, “Data distribution debugging in machine learning pipelines,” The VLDB Journal, vol. 31, p. 1103–1126, Jan.2022.</a:t>
            </a:r>
            <a:endParaRPr sz="800"/>
          </a:p>
          <a:p>
            <a:pPr indent="0" lvl="0" marL="0" rtl="0" algn="l">
              <a:spcBef>
                <a:spcPts val="0"/>
              </a:spcBef>
              <a:spcAft>
                <a:spcPts val="0"/>
              </a:spcAft>
              <a:buClr>
                <a:schemeClr val="dk1"/>
              </a:buClr>
              <a:buSzPts val="1100"/>
              <a:buFont typeface="Arial"/>
              <a:buNone/>
            </a:pPr>
            <a:r>
              <a:rPr lang="de" sz="800"/>
              <a:t>[5] F. Psallidas, Y. Zhu, B. Karlas, J. Henkel, M. Interlandi, S. Krishnan, B. Kroth,V. Emani, W. Wu, C. Zhang, M. Weimer, A. Floratou, C. Curino, and K. Karanasos, “Data science through the looking glass: Analysis of millions of github notebooks and ml.net pipelines,” SIGMOD Rec., vol. 51, p. 30–37, July 2022.</a:t>
            </a:r>
            <a:endParaRPr sz="800"/>
          </a:p>
          <a:p>
            <a:pPr indent="0" lvl="0" marL="0" rtl="0" algn="l">
              <a:spcBef>
                <a:spcPts val="0"/>
              </a:spcBef>
              <a:spcAft>
                <a:spcPts val="0"/>
              </a:spcAft>
              <a:buClr>
                <a:schemeClr val="dk1"/>
              </a:buClr>
              <a:buSzPts val="1100"/>
              <a:buFont typeface="Arial"/>
              <a:buNone/>
            </a:pPr>
            <a:r>
              <a:rPr lang="de" sz="800"/>
              <a:t>[6] M. Budiu, T. Chajed, F. McSherry, L. Ryzhyk, and V. Tannen, “Dbsp: Automatic incremental view maintenance for rich query languages,” Proc. VLDB Endow., vol. 16, p. 1601–1614, Mar. 2023.</a:t>
            </a:r>
            <a:endParaRPr sz="800"/>
          </a:p>
          <a:p>
            <a:pPr indent="0" lvl="0" marL="0" rtl="0" algn="l">
              <a:spcBef>
                <a:spcPts val="0"/>
              </a:spcBef>
              <a:spcAft>
                <a:spcPts val="0"/>
              </a:spcAft>
              <a:buClr>
                <a:schemeClr val="dk1"/>
              </a:buClr>
              <a:buSzPts val="1100"/>
              <a:buFont typeface="Arial"/>
              <a:buNone/>
            </a:pPr>
            <a:r>
              <a:rPr lang="de" sz="800"/>
              <a:t>[7] F. McSherry, D. G. Murray, R. Isaacs, and M. Isard, “Differential dataflow,” in Sixth Biennial Conference on Innovative Data Systems Research, CIDR 2013, Asilomar, CA, USA, January 6-9, 2013, Online Proceedings, www.cidrdb.org, 2013.</a:t>
            </a:r>
            <a:endParaRPr sz="800"/>
          </a:p>
          <a:p>
            <a:pPr indent="0" lvl="0" marL="0" rtl="0" algn="l">
              <a:spcBef>
                <a:spcPts val="0"/>
              </a:spcBef>
              <a:spcAft>
                <a:spcPts val="0"/>
              </a:spcAft>
              <a:buClr>
                <a:schemeClr val="dk1"/>
              </a:buClr>
              <a:buSzPts val="1100"/>
              <a:buFont typeface="Arial"/>
              <a:buNone/>
            </a:pPr>
            <a:r>
              <a:rPr lang="de" sz="800"/>
              <a:t>[8] T. Shaik, X. Tao, H. Xie, L. Li, X. Zhu, and Q. Li, “Exploring the landscape of machine unlearning: A comprehensive survey and taxonomy,” IEEE Transactions on Neural Networks and Learning Systems, pp. 1–21, 2024.</a:t>
            </a:r>
            <a:endParaRPr sz="800"/>
          </a:p>
          <a:p>
            <a:pPr indent="0" lvl="0" marL="0" rtl="0" algn="l">
              <a:spcBef>
                <a:spcPts val="0"/>
              </a:spcBef>
              <a:spcAft>
                <a:spcPts val="0"/>
              </a:spcAft>
              <a:buClr>
                <a:schemeClr val="dk1"/>
              </a:buClr>
              <a:buSzPts val="1100"/>
              <a:buFont typeface="Arial"/>
              <a:buNone/>
            </a:pPr>
            <a:r>
              <a:rPr lang="de" sz="800"/>
              <a:t>[9] S. Schelter, S. Grafberger, and T. Dunning, “Hedgecut: Maintaining randomised trees for low-latency machine unlearning,” in Proceedings of the 2021 International Conference on Management of Data, SIGMOD ’21, (New York, NY, USA), p. 1545–1557, Association for Computing Machinery, 2021.</a:t>
            </a:r>
            <a:endParaRPr sz="800"/>
          </a:p>
          <a:p>
            <a:pPr indent="0" lvl="0" marL="0" rtl="0" algn="l">
              <a:spcBef>
                <a:spcPts val="0"/>
              </a:spcBef>
              <a:spcAft>
                <a:spcPts val="0"/>
              </a:spcAft>
              <a:buClr>
                <a:schemeClr val="dk1"/>
              </a:buClr>
              <a:buSzPts val="1100"/>
              <a:buFont typeface="Arial"/>
              <a:buNone/>
            </a:pPr>
            <a:r>
              <a:rPr lang="de" sz="800"/>
              <a:t>[10] T. Griffin and L. Libkin, “Incremental maintenance of views with duplicates,” in Proceedings of the 1995 ACM SIGMOD International Conference on Management of Data, SIGMOD ’95, (New York, NY, USA), p. 328–339, Association for Computing Machinery, 1995.</a:t>
            </a:r>
            <a:endParaRPr sz="800"/>
          </a:p>
          <a:p>
            <a:pPr indent="0" lvl="0" marL="0" rtl="0" algn="l">
              <a:spcBef>
                <a:spcPts val="0"/>
              </a:spcBef>
              <a:spcAft>
                <a:spcPts val="0"/>
              </a:spcAft>
              <a:buClr>
                <a:schemeClr val="dk1"/>
              </a:buClr>
              <a:buSzPts val="1100"/>
              <a:buFont typeface="Arial"/>
              <a:buNone/>
            </a:pPr>
            <a:r>
              <a:rPr lang="de" sz="800"/>
              <a:t>[11] T. Griffin and L. Libkin, “Incremental maintenance of views with duplicates,” SIGMOD Rec., vol. 24, p. 328–339, May 1995.</a:t>
            </a:r>
            <a:endParaRPr sz="800"/>
          </a:p>
          <a:p>
            <a:pPr indent="0" lvl="0" marL="0" rtl="0" algn="l">
              <a:spcBef>
                <a:spcPts val="0"/>
              </a:spcBef>
              <a:spcAft>
                <a:spcPts val="0"/>
              </a:spcAft>
              <a:buClr>
                <a:schemeClr val="dk1"/>
              </a:buClr>
              <a:buSzPts val="1100"/>
              <a:buFont typeface="Arial"/>
              <a:buNone/>
            </a:pPr>
            <a:r>
              <a:rPr lang="de" sz="800"/>
              <a:t>[12] A. Warnecke, L. Pirch, C. Wressnegger, and K. Rieck, “Machine unlearning of features and labels,” 2023.</a:t>
            </a:r>
            <a:endParaRPr sz="800"/>
          </a:p>
          <a:p>
            <a:pPr indent="0" lvl="0" marL="0" rtl="0" algn="l">
              <a:spcBef>
                <a:spcPts val="0"/>
              </a:spcBef>
              <a:spcAft>
                <a:spcPts val="0"/>
              </a:spcAft>
              <a:buClr>
                <a:schemeClr val="dk1"/>
              </a:buClr>
              <a:buSzPts val="1100"/>
              <a:buFont typeface="Arial"/>
              <a:buNone/>
            </a:pPr>
            <a:r>
              <a:rPr lang="de" sz="800"/>
              <a:t>[13] S. Schelter and S. Grafberger, “Messy code makes managing ml pipelines difficult? just let llms rewrite the code!,” 2024.</a:t>
            </a:r>
            <a:endParaRPr sz="800"/>
          </a:p>
          <a:p>
            <a:pPr indent="0" lvl="0" marL="0" rtl="0" algn="l">
              <a:spcBef>
                <a:spcPts val="0"/>
              </a:spcBef>
              <a:spcAft>
                <a:spcPts val="0"/>
              </a:spcAft>
              <a:buClr>
                <a:schemeClr val="dk1"/>
              </a:buClr>
              <a:buSzPts val="1100"/>
              <a:buFont typeface="Arial"/>
              <a:buNone/>
            </a:pPr>
            <a:r>
              <a:rPr lang="de" sz="800"/>
              <a:t>[14] J. Cheney, L. Chiticariu, and W.C. Tan, “Provenance in databases: Why, how, and where,” Found. Trends Databases, vol. 1, p. 379–474, Apr. 2009.</a:t>
            </a:r>
            <a:endParaRPr sz="800"/>
          </a:p>
          <a:p>
            <a:pPr indent="0" lvl="0" marL="0" rtl="0" algn="l">
              <a:spcBef>
                <a:spcPts val="0"/>
              </a:spcBef>
              <a:spcAft>
                <a:spcPts val="0"/>
              </a:spcAft>
              <a:buClr>
                <a:schemeClr val="dk1"/>
              </a:buClr>
              <a:buSzPts val="1100"/>
              <a:buFont typeface="Arial"/>
              <a:buNone/>
            </a:pPr>
            <a:r>
              <a:rPr lang="de" sz="800"/>
              <a:t>[15] S. Liu, Y. Yao, J. Jia, S. Casper, N. Baracaldo, P. Hase, Y. Yao, C. Y. Liu, X. Xu, H. Li, K. R. Varshney, M. Bansal, S. Koyejo, and Y. Liu, “Rethinking machine unlearning for large language models,” 2024.</a:t>
            </a:r>
            <a:endParaRPr sz="800"/>
          </a:p>
          <a:p>
            <a:pPr indent="0" lvl="0" marL="0" rtl="0" algn="l">
              <a:spcBef>
                <a:spcPts val="0"/>
              </a:spcBef>
              <a:spcAft>
                <a:spcPts val="0"/>
              </a:spcAft>
              <a:buClr>
                <a:schemeClr val="dk1"/>
              </a:buClr>
              <a:buSzPts val="1100"/>
              <a:buFont typeface="Arial"/>
              <a:buNone/>
            </a:pPr>
            <a:r>
              <a:rPr lang="de" sz="800"/>
              <a:t>[16] S. Schelter, S. Grafberger, and M. de Rijke, “Snarcase regain control over your predictions with low-latency machine unlearning,” Proc. VLDB Endow., vol. 17, p. 4273–4276, Aug. 2024.</a:t>
            </a:r>
            <a:endParaRPr sz="800"/>
          </a:p>
          <a:p>
            <a:pPr indent="0" lvl="0" marL="0" rtl="0" algn="l">
              <a:spcBef>
                <a:spcPts val="0"/>
              </a:spcBef>
              <a:spcAft>
                <a:spcPts val="0"/>
              </a:spcAft>
              <a:buClr>
                <a:schemeClr val="dk1"/>
              </a:buClr>
              <a:buSzPts val="1100"/>
              <a:buFont typeface="Arial"/>
              <a:buNone/>
            </a:pPr>
            <a:r>
              <a:rPr lang="de" sz="800"/>
              <a:t>[17] S. Amershi, A. Begel, C. Bird, R. DeLine, H. Gall, E. Kamar, N. Nagappan, B. Nushi, and T. Zimmermann, “Software engineering for machine learning: A case study,” in 2019 IEEE/ACM 41st International Conference on Software Engineering: Software Engineering in Practice (ICSE-SEIP), pp. 291–300, 2019.</a:t>
            </a:r>
            <a:endParaRPr sz="800"/>
          </a:p>
          <a:p>
            <a:pPr indent="0" lvl="0" marL="0" rtl="0" algn="l">
              <a:spcBef>
                <a:spcPts val="0"/>
              </a:spcBef>
              <a:spcAft>
                <a:spcPts val="0"/>
              </a:spcAft>
              <a:buClr>
                <a:schemeClr val="dk1"/>
              </a:buClr>
              <a:buSzPts val="1100"/>
              <a:buFont typeface="Arial"/>
              <a:buNone/>
            </a:pPr>
            <a:r>
              <a:rPr lang="de" sz="800"/>
              <a:t>[18] T. J. Green and V. Tannen, “The semiring framework for database provenance,” in Proceedings of the 36th ACM SIGMOD-SIGACT-SIGAI Symposium on Principles of Database Systems, PODS ’17, (New York, NY, USA), p. 93–99, Association for Computing Machinery, 2017.</a:t>
            </a:r>
            <a:endParaRPr sz="800"/>
          </a:p>
          <a:p>
            <a:pPr indent="0" lvl="0" marL="0" rtl="0" algn="l">
              <a:spcBef>
                <a:spcPts val="0"/>
              </a:spcBef>
              <a:spcAft>
                <a:spcPts val="0"/>
              </a:spcAft>
              <a:buClr>
                <a:schemeClr val="dk1"/>
              </a:buClr>
              <a:buSzPts val="1100"/>
              <a:buFont typeface="Arial"/>
              <a:buNone/>
            </a:pPr>
            <a:r>
              <a:rPr lang="de" sz="800"/>
              <a:t>[19] S. B. R. Chowdhury, K. M. Choromanski, A. Sehanobish, K. A. Dubey, and S. Chaturvedi, “Towards scalable exact machine unlearning using parameter’efficient fine-tuning,” in The Thirteenth International Conference on Learning Representations, 2025.</a:t>
            </a:r>
            <a:endParaRPr sz="800"/>
          </a:p>
          <a:p>
            <a:pPr indent="0" lvl="0" marL="0" rtl="0" algn="l">
              <a:spcBef>
                <a:spcPts val="0"/>
              </a:spcBef>
              <a:spcAft>
                <a:spcPts val="0"/>
              </a:spcAft>
              <a:buClr>
                <a:schemeClr val="dk1"/>
              </a:buClr>
              <a:buSzPts val="1100"/>
              <a:buFont typeface="Arial"/>
              <a:buNone/>
            </a:pPr>
            <a:r>
              <a:rPr lang="de" sz="800"/>
              <a:t>[20] S. Schelter, “Towards efficient machine unlearning via incremental view maintenance.”</a:t>
            </a:r>
            <a:endParaRPr sz="800"/>
          </a:p>
          <a:p>
            <a:pPr indent="0" lvl="0" marL="0" rtl="0" algn="l">
              <a:spcBef>
                <a:spcPts val="0"/>
              </a:spcBef>
              <a:spcAft>
                <a:spcPts val="0"/>
              </a:spcAft>
              <a:buClr>
                <a:schemeClr val="dk1"/>
              </a:buClr>
              <a:buSzPts val="1100"/>
              <a:buFont typeface="Arial"/>
              <a:buNone/>
            </a:pPr>
            <a:r>
              <a:rPr lang="de" sz="800"/>
              <a:t>[21] J. Łucki, B. Wei, Y. Huang, P. Henderson, F. Tramèr, and J. Rando, “An adversarial perspective on machine unlearning for ai safety,” 2025.</a:t>
            </a:r>
            <a:endParaRPr sz="800"/>
          </a:p>
          <a:p>
            <a:pPr indent="0" lvl="0" marL="0" rtl="0" algn="l">
              <a:spcBef>
                <a:spcPts val="0"/>
              </a:spcBef>
              <a:spcAft>
                <a:spcPts val="0"/>
              </a:spcAft>
              <a:buClr>
                <a:schemeClr val="dk1"/>
              </a:buClr>
              <a:buSzPts val="1100"/>
              <a:buFont typeface="Arial"/>
              <a:buNone/>
            </a:pPr>
            <a:r>
              <a:rPr lang="de" sz="800"/>
              <a:t>[22] Y. Cao and J. Yang, “Towards making systems forget with machine unlearning,” in IEEE Symposium on Security and Privacy, pp. 463–480, IEEE Computer Society, 2015</a:t>
            </a:r>
            <a:endParaRPr sz="800"/>
          </a:p>
          <a:p>
            <a:pPr indent="0" lvl="0" marL="457200" rtl="0" algn="l">
              <a:lnSpc>
                <a:spcPct val="90000"/>
              </a:lnSpc>
              <a:spcBef>
                <a:spcPts val="0"/>
              </a:spcBef>
              <a:spcAft>
                <a:spcPts val="0"/>
              </a:spcAft>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5"/>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a:t>
            </a:r>
            <a:endParaRPr sz="2500"/>
          </a:p>
        </p:txBody>
      </p:sp>
      <p:sp>
        <p:nvSpPr>
          <p:cNvPr id="1869" name="Google Shape;1869;p35"/>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70" name="Google Shape;1870;p35"/>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871" name="Google Shape;1871;p35"/>
          <p:cNvSpPr txBox="1"/>
          <p:nvPr>
            <p:ph idx="1" type="body"/>
          </p:nvPr>
        </p:nvSpPr>
        <p:spPr>
          <a:xfrm>
            <a:off x="386975" y="1194200"/>
            <a:ext cx="2945700" cy="658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About removing knowledge from trained models </a:t>
            </a:r>
            <a:endParaRPr sz="1600"/>
          </a:p>
        </p:txBody>
      </p:sp>
      <p:cxnSp>
        <p:nvCxnSpPr>
          <p:cNvPr id="1872" name="Google Shape;1872;p35"/>
          <p:cNvCxnSpPr/>
          <p:nvPr/>
        </p:nvCxnSpPr>
        <p:spPr>
          <a:xfrm>
            <a:off x="2967775" y="2734263"/>
            <a:ext cx="614700" cy="0"/>
          </a:xfrm>
          <a:prstGeom prst="straightConnector1">
            <a:avLst/>
          </a:prstGeom>
          <a:noFill/>
          <a:ln cap="flat" cmpd="sng" w="9525">
            <a:solidFill>
              <a:schemeClr val="dk2"/>
            </a:solidFill>
            <a:prstDash val="solid"/>
            <a:round/>
            <a:headEnd len="med" w="med" type="none"/>
            <a:tailEnd len="med" w="med" type="triangle"/>
          </a:ln>
        </p:spPr>
      </p:cxnSp>
      <p:sp>
        <p:nvSpPr>
          <p:cNvPr id="1873" name="Google Shape;1873;p35"/>
          <p:cNvSpPr/>
          <p:nvPr/>
        </p:nvSpPr>
        <p:spPr>
          <a:xfrm>
            <a:off x="3722300" y="209680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74" name="Google Shape;1874;p35"/>
          <p:cNvSpPr/>
          <p:nvPr/>
        </p:nvSpPr>
        <p:spPr>
          <a:xfrm>
            <a:off x="3722389"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75" name="Google Shape;1875;p35"/>
          <p:cNvSpPr/>
          <p:nvPr/>
        </p:nvSpPr>
        <p:spPr>
          <a:xfrm>
            <a:off x="3722300"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76" name="Google Shape;1876;p35"/>
          <p:cNvSpPr/>
          <p:nvPr/>
        </p:nvSpPr>
        <p:spPr>
          <a:xfrm>
            <a:off x="4219812" y="235019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77" name="Google Shape;1877;p35"/>
          <p:cNvSpPr/>
          <p:nvPr/>
        </p:nvSpPr>
        <p:spPr>
          <a:xfrm>
            <a:off x="4219901"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878" name="Google Shape;1878;p35"/>
          <p:cNvSpPr/>
          <p:nvPr/>
        </p:nvSpPr>
        <p:spPr>
          <a:xfrm>
            <a:off x="4583126"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879" name="Google Shape;1879;p35"/>
          <p:cNvCxnSpPr>
            <a:stCxn id="1873" idx="6"/>
            <a:endCxn id="1876" idx="2"/>
          </p:cNvCxnSpPr>
          <p:nvPr/>
        </p:nvCxnSpPr>
        <p:spPr>
          <a:xfrm>
            <a:off x="3983600" y="2227454"/>
            <a:ext cx="236100" cy="253500"/>
          </a:xfrm>
          <a:prstGeom prst="straightConnector1">
            <a:avLst/>
          </a:prstGeom>
          <a:noFill/>
          <a:ln cap="flat" cmpd="sng" w="28575">
            <a:solidFill>
              <a:srgbClr val="666666"/>
            </a:solidFill>
            <a:prstDash val="solid"/>
            <a:round/>
            <a:headEnd len="med" w="med" type="none"/>
            <a:tailEnd len="med" w="med" type="none"/>
          </a:ln>
        </p:spPr>
      </p:cxnSp>
      <p:cxnSp>
        <p:nvCxnSpPr>
          <p:cNvPr id="1880" name="Google Shape;1880;p35"/>
          <p:cNvCxnSpPr>
            <a:stCxn id="1874" idx="6"/>
            <a:endCxn id="1881" idx="2"/>
          </p:cNvCxnSpPr>
          <p:nvPr/>
        </p:nvCxnSpPr>
        <p:spPr>
          <a:xfrm>
            <a:off x="3983689" y="2734278"/>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882" name="Google Shape;1882;p35"/>
          <p:cNvCxnSpPr>
            <a:endCxn id="1876" idx="2"/>
          </p:cNvCxnSpPr>
          <p:nvPr/>
        </p:nvCxnSpPr>
        <p:spPr>
          <a:xfrm flipH="1" rot="10800000">
            <a:off x="3983712" y="2480844"/>
            <a:ext cx="236100" cy="760200"/>
          </a:xfrm>
          <a:prstGeom prst="straightConnector1">
            <a:avLst/>
          </a:prstGeom>
          <a:noFill/>
          <a:ln cap="flat" cmpd="sng" w="28575">
            <a:solidFill>
              <a:srgbClr val="666666"/>
            </a:solidFill>
            <a:prstDash val="solid"/>
            <a:round/>
            <a:headEnd len="med" w="med" type="none"/>
            <a:tailEnd len="med" w="med" type="none"/>
          </a:ln>
        </p:spPr>
      </p:cxnSp>
      <p:cxnSp>
        <p:nvCxnSpPr>
          <p:cNvPr id="1883" name="Google Shape;1883;p35"/>
          <p:cNvCxnSpPr>
            <a:stCxn id="1873" idx="6"/>
            <a:endCxn id="1877" idx="2"/>
          </p:cNvCxnSpPr>
          <p:nvPr/>
        </p:nvCxnSpPr>
        <p:spPr>
          <a:xfrm>
            <a:off x="3983600" y="2227454"/>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884" name="Google Shape;1884;p35"/>
          <p:cNvCxnSpPr>
            <a:stCxn id="1873" idx="6"/>
            <a:endCxn id="1881" idx="2"/>
          </p:cNvCxnSpPr>
          <p:nvPr/>
        </p:nvCxnSpPr>
        <p:spPr>
          <a:xfrm>
            <a:off x="3983600" y="2227454"/>
            <a:ext cx="236100" cy="760200"/>
          </a:xfrm>
          <a:prstGeom prst="straightConnector1">
            <a:avLst/>
          </a:prstGeom>
          <a:noFill/>
          <a:ln cap="flat" cmpd="sng" w="28575">
            <a:solidFill>
              <a:srgbClr val="D9D9D9"/>
            </a:solidFill>
            <a:prstDash val="solid"/>
            <a:round/>
            <a:headEnd len="med" w="med" type="none"/>
            <a:tailEnd len="med" w="med" type="none"/>
          </a:ln>
        </p:spPr>
      </p:cxnSp>
      <p:cxnSp>
        <p:nvCxnSpPr>
          <p:cNvPr id="1885" name="Google Shape;1885;p35"/>
          <p:cNvCxnSpPr>
            <a:stCxn id="1877" idx="2"/>
            <a:endCxn id="1874" idx="6"/>
          </p:cNvCxnSpPr>
          <p:nvPr/>
        </p:nvCxnSpPr>
        <p:spPr>
          <a:xfrm rot="10800000">
            <a:off x="3983801" y="2734169"/>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886" name="Google Shape;1886;p35"/>
          <p:cNvCxnSpPr>
            <a:stCxn id="1875" idx="6"/>
            <a:endCxn id="1877" idx="2"/>
          </p:cNvCxnSpPr>
          <p:nvPr/>
        </p:nvCxnSpPr>
        <p:spPr>
          <a:xfrm flipH="1" rot="10800000">
            <a:off x="3983600" y="2987603"/>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887" name="Google Shape;1887;p35"/>
          <p:cNvCxnSpPr>
            <a:stCxn id="1875" idx="6"/>
            <a:endCxn id="1881" idx="2"/>
          </p:cNvCxnSpPr>
          <p:nvPr/>
        </p:nvCxnSpPr>
        <p:spPr>
          <a:xfrm flipH="1" rot="10800000">
            <a:off x="3983600" y="2987603"/>
            <a:ext cx="236100" cy="253500"/>
          </a:xfrm>
          <a:prstGeom prst="straightConnector1">
            <a:avLst/>
          </a:prstGeom>
          <a:noFill/>
          <a:ln cap="flat" cmpd="sng" w="28575">
            <a:solidFill>
              <a:srgbClr val="B7B7B7"/>
            </a:solidFill>
            <a:prstDash val="solid"/>
            <a:round/>
            <a:headEnd len="med" w="med" type="none"/>
            <a:tailEnd len="med" w="med" type="none"/>
          </a:ln>
        </p:spPr>
      </p:cxnSp>
      <p:cxnSp>
        <p:nvCxnSpPr>
          <p:cNvPr id="1888" name="Google Shape;1888;p35"/>
          <p:cNvCxnSpPr>
            <a:stCxn id="1874" idx="6"/>
            <a:endCxn id="1876" idx="2"/>
          </p:cNvCxnSpPr>
          <p:nvPr/>
        </p:nvCxnSpPr>
        <p:spPr>
          <a:xfrm flipH="1" rot="10800000">
            <a:off x="3983689" y="2480778"/>
            <a:ext cx="236100" cy="253500"/>
          </a:xfrm>
          <a:prstGeom prst="straightConnector1">
            <a:avLst/>
          </a:prstGeom>
          <a:noFill/>
          <a:ln cap="flat" cmpd="sng" w="28575">
            <a:solidFill>
              <a:srgbClr val="000000"/>
            </a:solidFill>
            <a:prstDash val="solid"/>
            <a:round/>
            <a:headEnd len="med" w="med" type="none"/>
            <a:tailEnd len="med" w="med" type="none"/>
          </a:ln>
        </p:spPr>
      </p:cxnSp>
      <p:cxnSp>
        <p:nvCxnSpPr>
          <p:cNvPr id="1889" name="Google Shape;1889;p35"/>
          <p:cNvCxnSpPr>
            <a:stCxn id="1878" idx="2"/>
            <a:endCxn id="1876" idx="6"/>
          </p:cNvCxnSpPr>
          <p:nvPr/>
        </p:nvCxnSpPr>
        <p:spPr>
          <a:xfrm rot="10800000">
            <a:off x="4481126" y="2480778"/>
            <a:ext cx="102000" cy="253500"/>
          </a:xfrm>
          <a:prstGeom prst="straightConnector1">
            <a:avLst/>
          </a:prstGeom>
          <a:noFill/>
          <a:ln cap="flat" cmpd="sng" w="28575">
            <a:solidFill>
              <a:srgbClr val="CCCCCC"/>
            </a:solidFill>
            <a:prstDash val="solid"/>
            <a:round/>
            <a:headEnd len="med" w="med" type="none"/>
            <a:tailEnd len="med" w="med" type="none"/>
          </a:ln>
        </p:spPr>
      </p:cxnSp>
      <p:cxnSp>
        <p:nvCxnSpPr>
          <p:cNvPr id="1890" name="Google Shape;1890;p35"/>
          <p:cNvCxnSpPr>
            <a:stCxn id="1877" idx="6"/>
            <a:endCxn id="1878" idx="2"/>
          </p:cNvCxnSpPr>
          <p:nvPr/>
        </p:nvCxnSpPr>
        <p:spPr>
          <a:xfrm flipH="1" rot="10800000">
            <a:off x="4481201" y="2734169"/>
            <a:ext cx="102000" cy="253500"/>
          </a:xfrm>
          <a:prstGeom prst="straightConnector1">
            <a:avLst/>
          </a:prstGeom>
          <a:noFill/>
          <a:ln cap="flat" cmpd="sng" w="28575">
            <a:solidFill>
              <a:schemeClr val="dk2"/>
            </a:solidFill>
            <a:prstDash val="solid"/>
            <a:round/>
            <a:headEnd len="med" w="med" type="none"/>
            <a:tailEnd len="med" w="med" type="none"/>
          </a:ln>
        </p:spPr>
      </p:cxnSp>
      <p:sp>
        <p:nvSpPr>
          <p:cNvPr id="1891" name="Google Shape;1891;p35"/>
          <p:cNvSpPr/>
          <p:nvPr/>
        </p:nvSpPr>
        <p:spPr>
          <a:xfrm>
            <a:off x="5571350" y="3050588"/>
            <a:ext cx="14163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Times New Roman"/>
                <a:ea typeface="Times New Roman"/>
                <a:cs typeface="Times New Roman"/>
                <a:sym typeface="Times New Roman"/>
              </a:rPr>
              <a:t>Unlearn</a:t>
            </a:r>
            <a:endParaRPr>
              <a:latin typeface="Times New Roman"/>
              <a:ea typeface="Times New Roman"/>
              <a:cs typeface="Times New Roman"/>
              <a:sym typeface="Times New Roman"/>
            </a:endParaRPr>
          </a:p>
        </p:txBody>
      </p:sp>
      <p:cxnSp>
        <p:nvCxnSpPr>
          <p:cNvPr id="1892" name="Google Shape;1892;p35"/>
          <p:cNvCxnSpPr/>
          <p:nvPr/>
        </p:nvCxnSpPr>
        <p:spPr>
          <a:xfrm>
            <a:off x="4944600" y="2734325"/>
            <a:ext cx="537900" cy="414600"/>
          </a:xfrm>
          <a:prstGeom prst="straightConnector1">
            <a:avLst/>
          </a:prstGeom>
          <a:noFill/>
          <a:ln cap="flat" cmpd="sng" w="9525">
            <a:solidFill>
              <a:schemeClr val="dk2"/>
            </a:solidFill>
            <a:prstDash val="solid"/>
            <a:round/>
            <a:headEnd len="med" w="med" type="none"/>
            <a:tailEnd len="med" w="med" type="triangle"/>
          </a:ln>
        </p:spPr>
      </p:cxnSp>
      <p:cxnSp>
        <p:nvCxnSpPr>
          <p:cNvPr id="1893" name="Google Shape;1893;p35"/>
          <p:cNvCxnSpPr/>
          <p:nvPr/>
        </p:nvCxnSpPr>
        <p:spPr>
          <a:xfrm flipH="1" rot="10800000">
            <a:off x="2922650" y="3277275"/>
            <a:ext cx="2559900" cy="9948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894" name="Google Shape;1894;p35"/>
          <p:cNvGraphicFramePr/>
          <p:nvPr/>
        </p:nvGraphicFramePr>
        <p:xfrm>
          <a:off x="411625" y="4181400"/>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cxnSp>
        <p:nvCxnSpPr>
          <p:cNvPr id="1895" name="Google Shape;1895;p35"/>
          <p:cNvCxnSpPr/>
          <p:nvPr/>
        </p:nvCxnSpPr>
        <p:spPr>
          <a:xfrm>
            <a:off x="1623200" y="3458713"/>
            <a:ext cx="0" cy="5973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896" name="Google Shape;1896;p35"/>
          <p:cNvGraphicFramePr/>
          <p:nvPr/>
        </p:nvGraphicFramePr>
        <p:xfrm>
          <a:off x="386850" y="2227438"/>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36"/>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a:t>
            </a:r>
            <a:endParaRPr sz="2500"/>
          </a:p>
        </p:txBody>
      </p:sp>
      <p:sp>
        <p:nvSpPr>
          <p:cNvPr id="1902" name="Google Shape;1902;p36"/>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903" name="Google Shape;1903;p36"/>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904" name="Google Shape;1904;p36"/>
          <p:cNvSpPr txBox="1"/>
          <p:nvPr>
            <p:ph idx="1" type="body"/>
          </p:nvPr>
        </p:nvSpPr>
        <p:spPr>
          <a:xfrm>
            <a:off x="386975" y="1194200"/>
            <a:ext cx="2945700" cy="658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About removing knowledge from trained models </a:t>
            </a:r>
            <a:endParaRPr sz="1600"/>
          </a:p>
        </p:txBody>
      </p:sp>
      <p:cxnSp>
        <p:nvCxnSpPr>
          <p:cNvPr id="1905" name="Google Shape;1905;p36"/>
          <p:cNvCxnSpPr/>
          <p:nvPr/>
        </p:nvCxnSpPr>
        <p:spPr>
          <a:xfrm>
            <a:off x="2967775" y="2734263"/>
            <a:ext cx="614700" cy="0"/>
          </a:xfrm>
          <a:prstGeom prst="straightConnector1">
            <a:avLst/>
          </a:prstGeom>
          <a:noFill/>
          <a:ln cap="flat" cmpd="sng" w="9525">
            <a:solidFill>
              <a:schemeClr val="dk2"/>
            </a:solidFill>
            <a:prstDash val="solid"/>
            <a:round/>
            <a:headEnd len="med" w="med" type="none"/>
            <a:tailEnd len="med" w="med" type="triangle"/>
          </a:ln>
        </p:spPr>
      </p:cxnSp>
      <p:sp>
        <p:nvSpPr>
          <p:cNvPr id="1906" name="Google Shape;1906;p36"/>
          <p:cNvSpPr/>
          <p:nvPr/>
        </p:nvSpPr>
        <p:spPr>
          <a:xfrm>
            <a:off x="3722300" y="209680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07" name="Google Shape;1907;p36"/>
          <p:cNvSpPr/>
          <p:nvPr/>
        </p:nvSpPr>
        <p:spPr>
          <a:xfrm>
            <a:off x="3722389"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08" name="Google Shape;1908;p36"/>
          <p:cNvSpPr/>
          <p:nvPr/>
        </p:nvSpPr>
        <p:spPr>
          <a:xfrm>
            <a:off x="3722300"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09" name="Google Shape;1909;p36"/>
          <p:cNvSpPr/>
          <p:nvPr/>
        </p:nvSpPr>
        <p:spPr>
          <a:xfrm>
            <a:off x="4219812" y="235019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10" name="Google Shape;1910;p36"/>
          <p:cNvSpPr/>
          <p:nvPr/>
        </p:nvSpPr>
        <p:spPr>
          <a:xfrm>
            <a:off x="4219901"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11" name="Google Shape;1911;p36"/>
          <p:cNvSpPr/>
          <p:nvPr/>
        </p:nvSpPr>
        <p:spPr>
          <a:xfrm>
            <a:off x="4583126"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912" name="Google Shape;1912;p36"/>
          <p:cNvCxnSpPr>
            <a:stCxn id="1906" idx="6"/>
            <a:endCxn id="1909" idx="2"/>
          </p:cNvCxnSpPr>
          <p:nvPr/>
        </p:nvCxnSpPr>
        <p:spPr>
          <a:xfrm>
            <a:off x="3983600" y="2227454"/>
            <a:ext cx="236100" cy="253500"/>
          </a:xfrm>
          <a:prstGeom prst="straightConnector1">
            <a:avLst/>
          </a:prstGeom>
          <a:noFill/>
          <a:ln cap="flat" cmpd="sng" w="28575">
            <a:solidFill>
              <a:srgbClr val="666666"/>
            </a:solidFill>
            <a:prstDash val="solid"/>
            <a:round/>
            <a:headEnd len="med" w="med" type="none"/>
            <a:tailEnd len="med" w="med" type="none"/>
          </a:ln>
        </p:spPr>
      </p:cxnSp>
      <p:cxnSp>
        <p:nvCxnSpPr>
          <p:cNvPr id="1913" name="Google Shape;1913;p36"/>
          <p:cNvCxnSpPr>
            <a:stCxn id="1907" idx="6"/>
            <a:endCxn id="1914" idx="2"/>
          </p:cNvCxnSpPr>
          <p:nvPr/>
        </p:nvCxnSpPr>
        <p:spPr>
          <a:xfrm>
            <a:off x="3983689" y="2734278"/>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915" name="Google Shape;1915;p36"/>
          <p:cNvCxnSpPr>
            <a:endCxn id="1909" idx="2"/>
          </p:cNvCxnSpPr>
          <p:nvPr/>
        </p:nvCxnSpPr>
        <p:spPr>
          <a:xfrm flipH="1" rot="10800000">
            <a:off x="3983712" y="2480844"/>
            <a:ext cx="236100" cy="760200"/>
          </a:xfrm>
          <a:prstGeom prst="straightConnector1">
            <a:avLst/>
          </a:prstGeom>
          <a:noFill/>
          <a:ln cap="flat" cmpd="sng" w="28575">
            <a:solidFill>
              <a:srgbClr val="666666"/>
            </a:solidFill>
            <a:prstDash val="solid"/>
            <a:round/>
            <a:headEnd len="med" w="med" type="none"/>
            <a:tailEnd len="med" w="med" type="none"/>
          </a:ln>
        </p:spPr>
      </p:cxnSp>
      <p:cxnSp>
        <p:nvCxnSpPr>
          <p:cNvPr id="1916" name="Google Shape;1916;p36"/>
          <p:cNvCxnSpPr>
            <a:stCxn id="1906" idx="6"/>
            <a:endCxn id="1910" idx="2"/>
          </p:cNvCxnSpPr>
          <p:nvPr/>
        </p:nvCxnSpPr>
        <p:spPr>
          <a:xfrm>
            <a:off x="3983600" y="2227454"/>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917" name="Google Shape;1917;p36"/>
          <p:cNvCxnSpPr>
            <a:stCxn id="1906" idx="6"/>
            <a:endCxn id="1914" idx="2"/>
          </p:cNvCxnSpPr>
          <p:nvPr/>
        </p:nvCxnSpPr>
        <p:spPr>
          <a:xfrm>
            <a:off x="3983600" y="2227454"/>
            <a:ext cx="236100" cy="760200"/>
          </a:xfrm>
          <a:prstGeom prst="straightConnector1">
            <a:avLst/>
          </a:prstGeom>
          <a:noFill/>
          <a:ln cap="flat" cmpd="sng" w="28575">
            <a:solidFill>
              <a:srgbClr val="D9D9D9"/>
            </a:solidFill>
            <a:prstDash val="solid"/>
            <a:round/>
            <a:headEnd len="med" w="med" type="none"/>
            <a:tailEnd len="med" w="med" type="none"/>
          </a:ln>
        </p:spPr>
      </p:cxnSp>
      <p:cxnSp>
        <p:nvCxnSpPr>
          <p:cNvPr id="1918" name="Google Shape;1918;p36"/>
          <p:cNvCxnSpPr>
            <a:stCxn id="1910" idx="2"/>
            <a:endCxn id="1907" idx="6"/>
          </p:cNvCxnSpPr>
          <p:nvPr/>
        </p:nvCxnSpPr>
        <p:spPr>
          <a:xfrm rot="10800000">
            <a:off x="3983801" y="2734169"/>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919" name="Google Shape;1919;p36"/>
          <p:cNvCxnSpPr>
            <a:stCxn id="1908" idx="6"/>
            <a:endCxn id="1910" idx="2"/>
          </p:cNvCxnSpPr>
          <p:nvPr/>
        </p:nvCxnSpPr>
        <p:spPr>
          <a:xfrm flipH="1" rot="10800000">
            <a:off x="3983600" y="2987603"/>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920" name="Google Shape;1920;p36"/>
          <p:cNvCxnSpPr>
            <a:stCxn id="1908" idx="6"/>
            <a:endCxn id="1914" idx="2"/>
          </p:cNvCxnSpPr>
          <p:nvPr/>
        </p:nvCxnSpPr>
        <p:spPr>
          <a:xfrm flipH="1" rot="10800000">
            <a:off x="3983600" y="2987603"/>
            <a:ext cx="236100" cy="253500"/>
          </a:xfrm>
          <a:prstGeom prst="straightConnector1">
            <a:avLst/>
          </a:prstGeom>
          <a:noFill/>
          <a:ln cap="flat" cmpd="sng" w="28575">
            <a:solidFill>
              <a:srgbClr val="B7B7B7"/>
            </a:solidFill>
            <a:prstDash val="solid"/>
            <a:round/>
            <a:headEnd len="med" w="med" type="none"/>
            <a:tailEnd len="med" w="med" type="none"/>
          </a:ln>
        </p:spPr>
      </p:cxnSp>
      <p:cxnSp>
        <p:nvCxnSpPr>
          <p:cNvPr id="1921" name="Google Shape;1921;p36"/>
          <p:cNvCxnSpPr>
            <a:stCxn id="1907" idx="6"/>
            <a:endCxn id="1909" idx="2"/>
          </p:cNvCxnSpPr>
          <p:nvPr/>
        </p:nvCxnSpPr>
        <p:spPr>
          <a:xfrm flipH="1" rot="10800000">
            <a:off x="3983689" y="2480778"/>
            <a:ext cx="236100" cy="253500"/>
          </a:xfrm>
          <a:prstGeom prst="straightConnector1">
            <a:avLst/>
          </a:prstGeom>
          <a:noFill/>
          <a:ln cap="flat" cmpd="sng" w="28575">
            <a:solidFill>
              <a:srgbClr val="000000"/>
            </a:solidFill>
            <a:prstDash val="solid"/>
            <a:round/>
            <a:headEnd len="med" w="med" type="none"/>
            <a:tailEnd len="med" w="med" type="none"/>
          </a:ln>
        </p:spPr>
      </p:cxnSp>
      <p:cxnSp>
        <p:nvCxnSpPr>
          <p:cNvPr id="1922" name="Google Shape;1922;p36"/>
          <p:cNvCxnSpPr>
            <a:stCxn id="1911" idx="2"/>
            <a:endCxn id="1909" idx="6"/>
          </p:cNvCxnSpPr>
          <p:nvPr/>
        </p:nvCxnSpPr>
        <p:spPr>
          <a:xfrm rot="10800000">
            <a:off x="4481126" y="2480778"/>
            <a:ext cx="102000" cy="253500"/>
          </a:xfrm>
          <a:prstGeom prst="straightConnector1">
            <a:avLst/>
          </a:prstGeom>
          <a:noFill/>
          <a:ln cap="flat" cmpd="sng" w="28575">
            <a:solidFill>
              <a:srgbClr val="CCCCCC"/>
            </a:solidFill>
            <a:prstDash val="solid"/>
            <a:round/>
            <a:headEnd len="med" w="med" type="none"/>
            <a:tailEnd len="med" w="med" type="none"/>
          </a:ln>
        </p:spPr>
      </p:cxnSp>
      <p:cxnSp>
        <p:nvCxnSpPr>
          <p:cNvPr id="1923" name="Google Shape;1923;p36"/>
          <p:cNvCxnSpPr>
            <a:stCxn id="1910" idx="6"/>
            <a:endCxn id="1911" idx="2"/>
          </p:cNvCxnSpPr>
          <p:nvPr/>
        </p:nvCxnSpPr>
        <p:spPr>
          <a:xfrm flipH="1" rot="10800000">
            <a:off x="4481201" y="2734169"/>
            <a:ext cx="102000" cy="253500"/>
          </a:xfrm>
          <a:prstGeom prst="straightConnector1">
            <a:avLst/>
          </a:prstGeom>
          <a:noFill/>
          <a:ln cap="flat" cmpd="sng" w="28575">
            <a:solidFill>
              <a:schemeClr val="dk2"/>
            </a:solidFill>
            <a:prstDash val="solid"/>
            <a:round/>
            <a:headEnd len="med" w="med" type="none"/>
            <a:tailEnd len="med" w="med" type="none"/>
          </a:ln>
        </p:spPr>
      </p:cxnSp>
      <p:sp>
        <p:nvSpPr>
          <p:cNvPr id="1924" name="Google Shape;1924;p36"/>
          <p:cNvSpPr/>
          <p:nvPr/>
        </p:nvSpPr>
        <p:spPr>
          <a:xfrm>
            <a:off x="5571350" y="3050588"/>
            <a:ext cx="14163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Times New Roman"/>
                <a:ea typeface="Times New Roman"/>
                <a:cs typeface="Times New Roman"/>
                <a:sym typeface="Times New Roman"/>
              </a:rPr>
              <a:t>Unlearn</a:t>
            </a:r>
            <a:endParaRPr>
              <a:latin typeface="Times New Roman"/>
              <a:ea typeface="Times New Roman"/>
              <a:cs typeface="Times New Roman"/>
              <a:sym typeface="Times New Roman"/>
            </a:endParaRPr>
          </a:p>
        </p:txBody>
      </p:sp>
      <p:cxnSp>
        <p:nvCxnSpPr>
          <p:cNvPr id="1925" name="Google Shape;1925;p36"/>
          <p:cNvCxnSpPr/>
          <p:nvPr/>
        </p:nvCxnSpPr>
        <p:spPr>
          <a:xfrm>
            <a:off x="4944600" y="2734325"/>
            <a:ext cx="537900" cy="414600"/>
          </a:xfrm>
          <a:prstGeom prst="straightConnector1">
            <a:avLst/>
          </a:prstGeom>
          <a:noFill/>
          <a:ln cap="flat" cmpd="sng" w="9525">
            <a:solidFill>
              <a:schemeClr val="dk2"/>
            </a:solidFill>
            <a:prstDash val="solid"/>
            <a:round/>
            <a:headEnd len="med" w="med" type="none"/>
            <a:tailEnd len="med" w="med" type="triangle"/>
          </a:ln>
        </p:spPr>
      </p:cxnSp>
      <p:cxnSp>
        <p:nvCxnSpPr>
          <p:cNvPr id="1926" name="Google Shape;1926;p36"/>
          <p:cNvCxnSpPr/>
          <p:nvPr/>
        </p:nvCxnSpPr>
        <p:spPr>
          <a:xfrm flipH="1" rot="10800000">
            <a:off x="7105475" y="3237788"/>
            <a:ext cx="617700" cy="3300"/>
          </a:xfrm>
          <a:prstGeom prst="straightConnector1">
            <a:avLst/>
          </a:prstGeom>
          <a:noFill/>
          <a:ln cap="flat" cmpd="sng" w="9525">
            <a:solidFill>
              <a:schemeClr val="dk2"/>
            </a:solidFill>
            <a:prstDash val="solid"/>
            <a:round/>
            <a:headEnd len="med" w="med" type="none"/>
            <a:tailEnd len="med" w="med" type="triangle"/>
          </a:ln>
        </p:spPr>
      </p:cxnSp>
      <p:sp>
        <p:nvSpPr>
          <p:cNvPr id="1927" name="Google Shape;1927;p36"/>
          <p:cNvSpPr/>
          <p:nvPr/>
        </p:nvSpPr>
        <p:spPr>
          <a:xfrm>
            <a:off x="7841000" y="260362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28" name="Google Shape;1928;p36"/>
          <p:cNvSpPr/>
          <p:nvPr/>
        </p:nvSpPr>
        <p:spPr>
          <a:xfrm>
            <a:off x="7841089"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29" name="Google Shape;1929;p36"/>
          <p:cNvSpPr/>
          <p:nvPr/>
        </p:nvSpPr>
        <p:spPr>
          <a:xfrm>
            <a:off x="7841000" y="361727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30" name="Google Shape;1930;p36"/>
          <p:cNvSpPr/>
          <p:nvPr/>
        </p:nvSpPr>
        <p:spPr>
          <a:xfrm>
            <a:off x="8338512"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31" name="Google Shape;1931;p36"/>
          <p:cNvSpPr/>
          <p:nvPr/>
        </p:nvSpPr>
        <p:spPr>
          <a:xfrm>
            <a:off x="8338601" y="336384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32" name="Google Shape;1932;p36"/>
          <p:cNvSpPr/>
          <p:nvPr/>
        </p:nvSpPr>
        <p:spPr>
          <a:xfrm>
            <a:off x="8701826"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933" name="Google Shape;1933;p36"/>
          <p:cNvCxnSpPr>
            <a:stCxn id="1927" idx="6"/>
            <a:endCxn id="1930" idx="2"/>
          </p:cNvCxnSpPr>
          <p:nvPr/>
        </p:nvCxnSpPr>
        <p:spPr>
          <a:xfrm>
            <a:off x="8102300" y="2734279"/>
            <a:ext cx="236100" cy="253500"/>
          </a:xfrm>
          <a:prstGeom prst="straightConnector1">
            <a:avLst/>
          </a:prstGeom>
          <a:noFill/>
          <a:ln cap="flat" cmpd="sng" w="28575">
            <a:solidFill>
              <a:srgbClr val="D9D9D9"/>
            </a:solidFill>
            <a:prstDash val="solid"/>
            <a:round/>
            <a:headEnd len="med" w="med" type="none"/>
            <a:tailEnd len="med" w="med" type="none"/>
          </a:ln>
        </p:spPr>
      </p:cxnSp>
      <p:cxnSp>
        <p:nvCxnSpPr>
          <p:cNvPr id="1934" name="Google Shape;1934;p36"/>
          <p:cNvCxnSpPr>
            <a:stCxn id="1928" idx="6"/>
          </p:cNvCxnSpPr>
          <p:nvPr/>
        </p:nvCxnSpPr>
        <p:spPr>
          <a:xfrm>
            <a:off x="8102389" y="3241103"/>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935" name="Google Shape;1935;p36"/>
          <p:cNvCxnSpPr>
            <a:endCxn id="1930" idx="2"/>
          </p:cNvCxnSpPr>
          <p:nvPr/>
        </p:nvCxnSpPr>
        <p:spPr>
          <a:xfrm flipH="1" rot="10800000">
            <a:off x="8102412" y="2987669"/>
            <a:ext cx="236100" cy="760200"/>
          </a:xfrm>
          <a:prstGeom prst="straightConnector1">
            <a:avLst/>
          </a:prstGeom>
          <a:noFill/>
          <a:ln cap="flat" cmpd="sng" w="28575">
            <a:solidFill>
              <a:srgbClr val="B7B7B7"/>
            </a:solidFill>
            <a:prstDash val="solid"/>
            <a:round/>
            <a:headEnd len="med" w="med" type="none"/>
            <a:tailEnd len="med" w="med" type="none"/>
          </a:ln>
        </p:spPr>
      </p:cxnSp>
      <p:cxnSp>
        <p:nvCxnSpPr>
          <p:cNvPr id="1936" name="Google Shape;1936;p36"/>
          <p:cNvCxnSpPr>
            <a:stCxn id="1927" idx="6"/>
            <a:endCxn id="1931" idx="2"/>
          </p:cNvCxnSpPr>
          <p:nvPr/>
        </p:nvCxnSpPr>
        <p:spPr>
          <a:xfrm>
            <a:off x="8102300" y="2734279"/>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36"/>
          <p:cNvCxnSpPr>
            <a:stCxn id="1927" idx="6"/>
          </p:cNvCxnSpPr>
          <p:nvPr/>
        </p:nvCxnSpPr>
        <p:spPr>
          <a:xfrm>
            <a:off x="8102300" y="2734279"/>
            <a:ext cx="236100" cy="760200"/>
          </a:xfrm>
          <a:prstGeom prst="straightConnector1">
            <a:avLst/>
          </a:prstGeom>
          <a:noFill/>
          <a:ln cap="flat" cmpd="sng" w="28575">
            <a:solidFill>
              <a:srgbClr val="000000"/>
            </a:solidFill>
            <a:prstDash val="solid"/>
            <a:round/>
            <a:headEnd len="med" w="med" type="none"/>
            <a:tailEnd len="med" w="med" type="none"/>
          </a:ln>
        </p:spPr>
      </p:cxnSp>
      <p:cxnSp>
        <p:nvCxnSpPr>
          <p:cNvPr id="1938" name="Google Shape;1938;p36"/>
          <p:cNvCxnSpPr>
            <a:stCxn id="1931" idx="2"/>
            <a:endCxn id="1928" idx="6"/>
          </p:cNvCxnSpPr>
          <p:nvPr/>
        </p:nvCxnSpPr>
        <p:spPr>
          <a:xfrm rot="10800000">
            <a:off x="8102501" y="3240994"/>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939" name="Google Shape;1939;p36"/>
          <p:cNvCxnSpPr>
            <a:stCxn id="1929" idx="6"/>
            <a:endCxn id="1931" idx="2"/>
          </p:cNvCxnSpPr>
          <p:nvPr/>
        </p:nvCxnSpPr>
        <p:spPr>
          <a:xfrm flipH="1" rot="10800000">
            <a:off x="8102300" y="3494428"/>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940" name="Google Shape;1940;p36"/>
          <p:cNvCxnSpPr>
            <a:stCxn id="1929" idx="6"/>
          </p:cNvCxnSpPr>
          <p:nvPr/>
        </p:nvCxnSpPr>
        <p:spPr>
          <a:xfrm flipH="1" rot="10800000">
            <a:off x="8102300" y="3494428"/>
            <a:ext cx="236100" cy="253500"/>
          </a:xfrm>
          <a:prstGeom prst="straightConnector1">
            <a:avLst/>
          </a:prstGeom>
          <a:noFill/>
          <a:ln cap="flat" cmpd="sng" w="28575">
            <a:solidFill>
              <a:srgbClr val="222222"/>
            </a:solidFill>
            <a:prstDash val="solid"/>
            <a:round/>
            <a:headEnd len="med" w="med" type="none"/>
            <a:tailEnd len="med" w="med" type="none"/>
          </a:ln>
        </p:spPr>
      </p:cxnSp>
      <p:cxnSp>
        <p:nvCxnSpPr>
          <p:cNvPr id="1941" name="Google Shape;1941;p36"/>
          <p:cNvCxnSpPr>
            <a:stCxn id="1928" idx="6"/>
            <a:endCxn id="1930" idx="2"/>
          </p:cNvCxnSpPr>
          <p:nvPr/>
        </p:nvCxnSpPr>
        <p:spPr>
          <a:xfrm flipH="1" rot="10800000">
            <a:off x="8102389" y="2987603"/>
            <a:ext cx="236100" cy="253500"/>
          </a:xfrm>
          <a:prstGeom prst="straightConnector1">
            <a:avLst/>
          </a:prstGeom>
          <a:noFill/>
          <a:ln cap="flat" cmpd="sng" w="28575">
            <a:solidFill>
              <a:srgbClr val="D9D9D9"/>
            </a:solidFill>
            <a:prstDash val="solid"/>
            <a:round/>
            <a:headEnd len="med" w="med" type="none"/>
            <a:tailEnd len="med" w="med" type="none"/>
          </a:ln>
        </p:spPr>
      </p:cxnSp>
      <p:cxnSp>
        <p:nvCxnSpPr>
          <p:cNvPr id="1942" name="Google Shape;1942;p36"/>
          <p:cNvCxnSpPr>
            <a:stCxn id="1932" idx="2"/>
            <a:endCxn id="1930" idx="6"/>
          </p:cNvCxnSpPr>
          <p:nvPr/>
        </p:nvCxnSpPr>
        <p:spPr>
          <a:xfrm rot="10800000">
            <a:off x="8599826" y="2987603"/>
            <a:ext cx="102000" cy="253500"/>
          </a:xfrm>
          <a:prstGeom prst="straightConnector1">
            <a:avLst/>
          </a:prstGeom>
          <a:noFill/>
          <a:ln cap="flat" cmpd="sng" w="28575">
            <a:solidFill>
              <a:srgbClr val="666666"/>
            </a:solidFill>
            <a:prstDash val="solid"/>
            <a:round/>
            <a:headEnd len="med" w="med" type="none"/>
            <a:tailEnd len="med" w="med" type="none"/>
          </a:ln>
        </p:spPr>
      </p:cxnSp>
      <p:cxnSp>
        <p:nvCxnSpPr>
          <p:cNvPr id="1943" name="Google Shape;1943;p36"/>
          <p:cNvCxnSpPr>
            <a:stCxn id="1931" idx="6"/>
            <a:endCxn id="1932" idx="2"/>
          </p:cNvCxnSpPr>
          <p:nvPr/>
        </p:nvCxnSpPr>
        <p:spPr>
          <a:xfrm flipH="1" rot="10800000">
            <a:off x="8599901" y="3240994"/>
            <a:ext cx="102000" cy="253500"/>
          </a:xfrm>
          <a:prstGeom prst="straightConnector1">
            <a:avLst/>
          </a:prstGeom>
          <a:noFill/>
          <a:ln cap="flat" cmpd="sng" w="28575">
            <a:solidFill>
              <a:srgbClr val="CCCCCC"/>
            </a:solidFill>
            <a:prstDash val="solid"/>
            <a:round/>
            <a:headEnd len="med" w="med" type="none"/>
            <a:tailEnd len="med" w="med" type="none"/>
          </a:ln>
        </p:spPr>
      </p:cxnSp>
      <p:sp>
        <p:nvSpPr>
          <p:cNvPr id="1944" name="Google Shape;1944;p36"/>
          <p:cNvSpPr txBox="1"/>
          <p:nvPr>
            <p:ph idx="1" type="body"/>
          </p:nvPr>
        </p:nvSpPr>
        <p:spPr>
          <a:xfrm>
            <a:off x="7804000" y="3982313"/>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Unlearnt model</a:t>
            </a:r>
            <a:endParaRPr/>
          </a:p>
        </p:txBody>
      </p:sp>
      <p:cxnSp>
        <p:nvCxnSpPr>
          <p:cNvPr id="1945" name="Google Shape;1945;p36"/>
          <p:cNvCxnSpPr/>
          <p:nvPr/>
        </p:nvCxnSpPr>
        <p:spPr>
          <a:xfrm flipH="1" rot="10800000">
            <a:off x="2922650" y="3277275"/>
            <a:ext cx="2559900" cy="9948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946" name="Google Shape;1946;p36"/>
          <p:cNvGraphicFramePr/>
          <p:nvPr/>
        </p:nvGraphicFramePr>
        <p:xfrm>
          <a:off x="411625" y="4181400"/>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cxnSp>
        <p:nvCxnSpPr>
          <p:cNvPr id="1947" name="Google Shape;1947;p36"/>
          <p:cNvCxnSpPr/>
          <p:nvPr/>
        </p:nvCxnSpPr>
        <p:spPr>
          <a:xfrm>
            <a:off x="1623200" y="3458713"/>
            <a:ext cx="0" cy="5973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948" name="Google Shape;1948;p36"/>
          <p:cNvGraphicFramePr/>
          <p:nvPr/>
        </p:nvGraphicFramePr>
        <p:xfrm>
          <a:off x="386850" y="2227438"/>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7"/>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a:t>
            </a:r>
            <a:endParaRPr sz="2500"/>
          </a:p>
        </p:txBody>
      </p:sp>
      <p:sp>
        <p:nvSpPr>
          <p:cNvPr id="1954" name="Google Shape;1954;p37"/>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955" name="Google Shape;1955;p37"/>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1956" name="Google Shape;1956;p37"/>
          <p:cNvSpPr txBox="1"/>
          <p:nvPr>
            <p:ph idx="1" type="body"/>
          </p:nvPr>
        </p:nvSpPr>
        <p:spPr>
          <a:xfrm>
            <a:off x="386975" y="1194200"/>
            <a:ext cx="2945700" cy="658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About removing knowledge from trained models </a:t>
            </a:r>
            <a:endParaRPr sz="1600"/>
          </a:p>
        </p:txBody>
      </p:sp>
      <p:cxnSp>
        <p:nvCxnSpPr>
          <p:cNvPr id="1957" name="Google Shape;1957;p37"/>
          <p:cNvCxnSpPr/>
          <p:nvPr/>
        </p:nvCxnSpPr>
        <p:spPr>
          <a:xfrm>
            <a:off x="2967775" y="2734263"/>
            <a:ext cx="614700" cy="0"/>
          </a:xfrm>
          <a:prstGeom prst="straightConnector1">
            <a:avLst/>
          </a:prstGeom>
          <a:noFill/>
          <a:ln cap="flat" cmpd="sng" w="9525">
            <a:solidFill>
              <a:schemeClr val="dk2"/>
            </a:solidFill>
            <a:prstDash val="solid"/>
            <a:round/>
            <a:headEnd len="med" w="med" type="none"/>
            <a:tailEnd len="med" w="med" type="triangle"/>
          </a:ln>
        </p:spPr>
      </p:cxnSp>
      <p:sp>
        <p:nvSpPr>
          <p:cNvPr id="1958" name="Google Shape;1958;p37"/>
          <p:cNvSpPr/>
          <p:nvPr/>
        </p:nvSpPr>
        <p:spPr>
          <a:xfrm>
            <a:off x="3722300" y="209680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59" name="Google Shape;1959;p37"/>
          <p:cNvSpPr/>
          <p:nvPr/>
        </p:nvSpPr>
        <p:spPr>
          <a:xfrm>
            <a:off x="3722389"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60" name="Google Shape;1960;p37"/>
          <p:cNvSpPr/>
          <p:nvPr/>
        </p:nvSpPr>
        <p:spPr>
          <a:xfrm>
            <a:off x="3722300"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61" name="Google Shape;1961;p37"/>
          <p:cNvSpPr/>
          <p:nvPr/>
        </p:nvSpPr>
        <p:spPr>
          <a:xfrm>
            <a:off x="4219812" y="235019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62" name="Google Shape;1962;p37"/>
          <p:cNvSpPr/>
          <p:nvPr/>
        </p:nvSpPr>
        <p:spPr>
          <a:xfrm>
            <a:off x="4219901"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63" name="Google Shape;1963;p37"/>
          <p:cNvSpPr/>
          <p:nvPr/>
        </p:nvSpPr>
        <p:spPr>
          <a:xfrm>
            <a:off x="4583126" y="260362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964" name="Google Shape;1964;p37"/>
          <p:cNvCxnSpPr>
            <a:stCxn id="1958" idx="6"/>
            <a:endCxn id="1961" idx="2"/>
          </p:cNvCxnSpPr>
          <p:nvPr/>
        </p:nvCxnSpPr>
        <p:spPr>
          <a:xfrm>
            <a:off x="3983600" y="2227454"/>
            <a:ext cx="236100" cy="253500"/>
          </a:xfrm>
          <a:prstGeom prst="straightConnector1">
            <a:avLst/>
          </a:prstGeom>
          <a:noFill/>
          <a:ln cap="flat" cmpd="sng" w="28575">
            <a:solidFill>
              <a:srgbClr val="666666"/>
            </a:solidFill>
            <a:prstDash val="solid"/>
            <a:round/>
            <a:headEnd len="med" w="med" type="none"/>
            <a:tailEnd len="med" w="med" type="none"/>
          </a:ln>
        </p:spPr>
      </p:cxnSp>
      <p:cxnSp>
        <p:nvCxnSpPr>
          <p:cNvPr id="1965" name="Google Shape;1965;p37"/>
          <p:cNvCxnSpPr>
            <a:stCxn id="1959" idx="6"/>
            <a:endCxn id="1966" idx="2"/>
          </p:cNvCxnSpPr>
          <p:nvPr/>
        </p:nvCxnSpPr>
        <p:spPr>
          <a:xfrm>
            <a:off x="3983689" y="2734278"/>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967" name="Google Shape;1967;p37"/>
          <p:cNvCxnSpPr>
            <a:endCxn id="1961" idx="2"/>
          </p:cNvCxnSpPr>
          <p:nvPr/>
        </p:nvCxnSpPr>
        <p:spPr>
          <a:xfrm flipH="1" rot="10800000">
            <a:off x="3983712" y="2480844"/>
            <a:ext cx="236100" cy="760200"/>
          </a:xfrm>
          <a:prstGeom prst="straightConnector1">
            <a:avLst/>
          </a:prstGeom>
          <a:noFill/>
          <a:ln cap="flat" cmpd="sng" w="28575">
            <a:solidFill>
              <a:srgbClr val="666666"/>
            </a:solidFill>
            <a:prstDash val="solid"/>
            <a:round/>
            <a:headEnd len="med" w="med" type="none"/>
            <a:tailEnd len="med" w="med" type="none"/>
          </a:ln>
        </p:spPr>
      </p:cxnSp>
      <p:cxnSp>
        <p:nvCxnSpPr>
          <p:cNvPr id="1968" name="Google Shape;1968;p37"/>
          <p:cNvCxnSpPr>
            <a:stCxn id="1958" idx="6"/>
            <a:endCxn id="1962" idx="2"/>
          </p:cNvCxnSpPr>
          <p:nvPr/>
        </p:nvCxnSpPr>
        <p:spPr>
          <a:xfrm>
            <a:off x="3983600" y="2227454"/>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969" name="Google Shape;1969;p37"/>
          <p:cNvCxnSpPr>
            <a:stCxn id="1958" idx="6"/>
            <a:endCxn id="1966" idx="2"/>
          </p:cNvCxnSpPr>
          <p:nvPr/>
        </p:nvCxnSpPr>
        <p:spPr>
          <a:xfrm>
            <a:off x="3983600" y="2227454"/>
            <a:ext cx="236100" cy="760200"/>
          </a:xfrm>
          <a:prstGeom prst="straightConnector1">
            <a:avLst/>
          </a:prstGeom>
          <a:noFill/>
          <a:ln cap="flat" cmpd="sng" w="28575">
            <a:solidFill>
              <a:srgbClr val="D9D9D9"/>
            </a:solidFill>
            <a:prstDash val="solid"/>
            <a:round/>
            <a:headEnd len="med" w="med" type="none"/>
            <a:tailEnd len="med" w="med" type="none"/>
          </a:ln>
        </p:spPr>
      </p:cxnSp>
      <p:cxnSp>
        <p:nvCxnSpPr>
          <p:cNvPr id="1970" name="Google Shape;1970;p37"/>
          <p:cNvCxnSpPr>
            <a:stCxn id="1962" idx="2"/>
            <a:endCxn id="1959" idx="6"/>
          </p:cNvCxnSpPr>
          <p:nvPr/>
        </p:nvCxnSpPr>
        <p:spPr>
          <a:xfrm rot="10800000">
            <a:off x="3983801" y="2734169"/>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971" name="Google Shape;1971;p37"/>
          <p:cNvCxnSpPr>
            <a:stCxn id="1960" idx="6"/>
            <a:endCxn id="1962" idx="2"/>
          </p:cNvCxnSpPr>
          <p:nvPr/>
        </p:nvCxnSpPr>
        <p:spPr>
          <a:xfrm flipH="1" rot="10800000">
            <a:off x="3983600" y="2987603"/>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972" name="Google Shape;1972;p37"/>
          <p:cNvCxnSpPr>
            <a:stCxn id="1960" idx="6"/>
            <a:endCxn id="1966" idx="2"/>
          </p:cNvCxnSpPr>
          <p:nvPr/>
        </p:nvCxnSpPr>
        <p:spPr>
          <a:xfrm flipH="1" rot="10800000">
            <a:off x="3983600" y="2987603"/>
            <a:ext cx="236100" cy="253500"/>
          </a:xfrm>
          <a:prstGeom prst="straightConnector1">
            <a:avLst/>
          </a:prstGeom>
          <a:noFill/>
          <a:ln cap="flat" cmpd="sng" w="28575">
            <a:solidFill>
              <a:srgbClr val="B7B7B7"/>
            </a:solidFill>
            <a:prstDash val="solid"/>
            <a:round/>
            <a:headEnd len="med" w="med" type="none"/>
            <a:tailEnd len="med" w="med" type="none"/>
          </a:ln>
        </p:spPr>
      </p:cxnSp>
      <p:cxnSp>
        <p:nvCxnSpPr>
          <p:cNvPr id="1973" name="Google Shape;1973;p37"/>
          <p:cNvCxnSpPr>
            <a:stCxn id="1959" idx="6"/>
            <a:endCxn id="1961" idx="2"/>
          </p:cNvCxnSpPr>
          <p:nvPr/>
        </p:nvCxnSpPr>
        <p:spPr>
          <a:xfrm flipH="1" rot="10800000">
            <a:off x="3983689" y="2480778"/>
            <a:ext cx="236100" cy="253500"/>
          </a:xfrm>
          <a:prstGeom prst="straightConnector1">
            <a:avLst/>
          </a:prstGeom>
          <a:noFill/>
          <a:ln cap="flat" cmpd="sng" w="28575">
            <a:solidFill>
              <a:srgbClr val="000000"/>
            </a:solidFill>
            <a:prstDash val="solid"/>
            <a:round/>
            <a:headEnd len="med" w="med" type="none"/>
            <a:tailEnd len="med" w="med" type="none"/>
          </a:ln>
        </p:spPr>
      </p:cxnSp>
      <p:cxnSp>
        <p:nvCxnSpPr>
          <p:cNvPr id="1974" name="Google Shape;1974;p37"/>
          <p:cNvCxnSpPr>
            <a:stCxn id="1963" idx="2"/>
            <a:endCxn id="1961" idx="6"/>
          </p:cNvCxnSpPr>
          <p:nvPr/>
        </p:nvCxnSpPr>
        <p:spPr>
          <a:xfrm rot="10800000">
            <a:off x="4481126" y="2480778"/>
            <a:ext cx="102000" cy="253500"/>
          </a:xfrm>
          <a:prstGeom prst="straightConnector1">
            <a:avLst/>
          </a:prstGeom>
          <a:noFill/>
          <a:ln cap="flat" cmpd="sng" w="28575">
            <a:solidFill>
              <a:srgbClr val="CCCCCC"/>
            </a:solidFill>
            <a:prstDash val="solid"/>
            <a:round/>
            <a:headEnd len="med" w="med" type="none"/>
            <a:tailEnd len="med" w="med" type="none"/>
          </a:ln>
        </p:spPr>
      </p:cxnSp>
      <p:cxnSp>
        <p:nvCxnSpPr>
          <p:cNvPr id="1975" name="Google Shape;1975;p37"/>
          <p:cNvCxnSpPr>
            <a:stCxn id="1962" idx="6"/>
            <a:endCxn id="1963" idx="2"/>
          </p:cNvCxnSpPr>
          <p:nvPr/>
        </p:nvCxnSpPr>
        <p:spPr>
          <a:xfrm flipH="1" rot="10800000">
            <a:off x="4481201" y="2734169"/>
            <a:ext cx="102000" cy="253500"/>
          </a:xfrm>
          <a:prstGeom prst="straightConnector1">
            <a:avLst/>
          </a:prstGeom>
          <a:noFill/>
          <a:ln cap="flat" cmpd="sng" w="28575">
            <a:solidFill>
              <a:schemeClr val="dk2"/>
            </a:solidFill>
            <a:prstDash val="solid"/>
            <a:round/>
            <a:headEnd len="med" w="med" type="none"/>
            <a:tailEnd len="med" w="med" type="none"/>
          </a:ln>
        </p:spPr>
      </p:cxnSp>
      <p:sp>
        <p:nvSpPr>
          <p:cNvPr id="1976" name="Google Shape;1976;p37"/>
          <p:cNvSpPr/>
          <p:nvPr/>
        </p:nvSpPr>
        <p:spPr>
          <a:xfrm>
            <a:off x="5571350" y="3050588"/>
            <a:ext cx="14163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latin typeface="Times New Roman"/>
                <a:ea typeface="Times New Roman"/>
                <a:cs typeface="Times New Roman"/>
                <a:sym typeface="Times New Roman"/>
              </a:rPr>
              <a:t>Unlearn</a:t>
            </a:r>
            <a:endParaRPr>
              <a:latin typeface="Times New Roman"/>
              <a:ea typeface="Times New Roman"/>
              <a:cs typeface="Times New Roman"/>
              <a:sym typeface="Times New Roman"/>
            </a:endParaRPr>
          </a:p>
        </p:txBody>
      </p:sp>
      <p:cxnSp>
        <p:nvCxnSpPr>
          <p:cNvPr id="1977" name="Google Shape;1977;p37"/>
          <p:cNvCxnSpPr/>
          <p:nvPr/>
        </p:nvCxnSpPr>
        <p:spPr>
          <a:xfrm>
            <a:off x="4944600" y="2734325"/>
            <a:ext cx="537900" cy="414600"/>
          </a:xfrm>
          <a:prstGeom prst="straightConnector1">
            <a:avLst/>
          </a:prstGeom>
          <a:noFill/>
          <a:ln cap="flat" cmpd="sng" w="9525">
            <a:solidFill>
              <a:schemeClr val="dk2"/>
            </a:solidFill>
            <a:prstDash val="solid"/>
            <a:round/>
            <a:headEnd len="med" w="med" type="none"/>
            <a:tailEnd len="med" w="med" type="triangle"/>
          </a:ln>
        </p:spPr>
      </p:cxnSp>
      <p:cxnSp>
        <p:nvCxnSpPr>
          <p:cNvPr id="1978" name="Google Shape;1978;p37"/>
          <p:cNvCxnSpPr/>
          <p:nvPr/>
        </p:nvCxnSpPr>
        <p:spPr>
          <a:xfrm flipH="1" rot="10800000">
            <a:off x="7105475" y="3237788"/>
            <a:ext cx="617700" cy="3300"/>
          </a:xfrm>
          <a:prstGeom prst="straightConnector1">
            <a:avLst/>
          </a:prstGeom>
          <a:noFill/>
          <a:ln cap="flat" cmpd="sng" w="9525">
            <a:solidFill>
              <a:schemeClr val="dk2"/>
            </a:solidFill>
            <a:prstDash val="solid"/>
            <a:round/>
            <a:headEnd len="med" w="med" type="none"/>
            <a:tailEnd len="med" w="med" type="triangle"/>
          </a:ln>
        </p:spPr>
      </p:cxnSp>
      <p:sp>
        <p:nvSpPr>
          <p:cNvPr id="1979" name="Google Shape;1979;p37"/>
          <p:cNvSpPr/>
          <p:nvPr/>
        </p:nvSpPr>
        <p:spPr>
          <a:xfrm>
            <a:off x="7841000" y="260362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80" name="Google Shape;1980;p37"/>
          <p:cNvSpPr/>
          <p:nvPr/>
        </p:nvSpPr>
        <p:spPr>
          <a:xfrm>
            <a:off x="7841089"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81" name="Google Shape;1981;p37"/>
          <p:cNvSpPr/>
          <p:nvPr/>
        </p:nvSpPr>
        <p:spPr>
          <a:xfrm>
            <a:off x="7841000" y="3617278"/>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82" name="Google Shape;1982;p37"/>
          <p:cNvSpPr/>
          <p:nvPr/>
        </p:nvSpPr>
        <p:spPr>
          <a:xfrm>
            <a:off x="8338512" y="2857019"/>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83" name="Google Shape;1983;p37"/>
          <p:cNvSpPr/>
          <p:nvPr/>
        </p:nvSpPr>
        <p:spPr>
          <a:xfrm>
            <a:off x="8338601" y="3363844"/>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84" name="Google Shape;1984;p37"/>
          <p:cNvSpPr/>
          <p:nvPr/>
        </p:nvSpPr>
        <p:spPr>
          <a:xfrm>
            <a:off x="8701826" y="3110453"/>
            <a:ext cx="261300" cy="261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1985" name="Google Shape;1985;p37"/>
          <p:cNvCxnSpPr>
            <a:stCxn id="1979" idx="6"/>
            <a:endCxn id="1982" idx="2"/>
          </p:cNvCxnSpPr>
          <p:nvPr/>
        </p:nvCxnSpPr>
        <p:spPr>
          <a:xfrm>
            <a:off x="8102300" y="2734279"/>
            <a:ext cx="236100" cy="253500"/>
          </a:xfrm>
          <a:prstGeom prst="straightConnector1">
            <a:avLst/>
          </a:prstGeom>
          <a:noFill/>
          <a:ln cap="flat" cmpd="sng" w="28575">
            <a:solidFill>
              <a:srgbClr val="D9D9D9"/>
            </a:solidFill>
            <a:prstDash val="solid"/>
            <a:round/>
            <a:headEnd len="med" w="med" type="none"/>
            <a:tailEnd len="med" w="med" type="none"/>
          </a:ln>
        </p:spPr>
      </p:cxnSp>
      <p:cxnSp>
        <p:nvCxnSpPr>
          <p:cNvPr id="1986" name="Google Shape;1986;p37"/>
          <p:cNvCxnSpPr>
            <a:stCxn id="1980" idx="6"/>
          </p:cNvCxnSpPr>
          <p:nvPr/>
        </p:nvCxnSpPr>
        <p:spPr>
          <a:xfrm>
            <a:off x="8102389" y="3241103"/>
            <a:ext cx="236100" cy="253500"/>
          </a:xfrm>
          <a:prstGeom prst="straightConnector1">
            <a:avLst/>
          </a:prstGeom>
          <a:noFill/>
          <a:ln cap="flat" cmpd="sng" w="28575">
            <a:solidFill>
              <a:schemeClr val="dk2"/>
            </a:solidFill>
            <a:prstDash val="solid"/>
            <a:round/>
            <a:headEnd len="med" w="med" type="none"/>
            <a:tailEnd len="med" w="med" type="none"/>
          </a:ln>
        </p:spPr>
      </p:cxnSp>
      <p:cxnSp>
        <p:nvCxnSpPr>
          <p:cNvPr id="1987" name="Google Shape;1987;p37"/>
          <p:cNvCxnSpPr>
            <a:endCxn id="1982" idx="2"/>
          </p:cNvCxnSpPr>
          <p:nvPr/>
        </p:nvCxnSpPr>
        <p:spPr>
          <a:xfrm flipH="1" rot="10800000">
            <a:off x="8102412" y="2987669"/>
            <a:ext cx="236100" cy="760200"/>
          </a:xfrm>
          <a:prstGeom prst="straightConnector1">
            <a:avLst/>
          </a:prstGeom>
          <a:noFill/>
          <a:ln cap="flat" cmpd="sng" w="28575">
            <a:solidFill>
              <a:srgbClr val="B7B7B7"/>
            </a:solidFill>
            <a:prstDash val="solid"/>
            <a:round/>
            <a:headEnd len="med" w="med" type="none"/>
            <a:tailEnd len="med" w="med" type="none"/>
          </a:ln>
        </p:spPr>
      </p:cxnSp>
      <p:cxnSp>
        <p:nvCxnSpPr>
          <p:cNvPr id="1988" name="Google Shape;1988;p37"/>
          <p:cNvCxnSpPr>
            <a:stCxn id="1979" idx="6"/>
            <a:endCxn id="1983" idx="2"/>
          </p:cNvCxnSpPr>
          <p:nvPr/>
        </p:nvCxnSpPr>
        <p:spPr>
          <a:xfrm>
            <a:off x="8102300" y="2734279"/>
            <a:ext cx="236400" cy="760200"/>
          </a:xfrm>
          <a:prstGeom prst="straightConnector1">
            <a:avLst/>
          </a:prstGeom>
          <a:noFill/>
          <a:ln cap="flat" cmpd="sng" w="28575">
            <a:solidFill>
              <a:schemeClr val="dk2"/>
            </a:solidFill>
            <a:prstDash val="solid"/>
            <a:round/>
            <a:headEnd len="med" w="med" type="none"/>
            <a:tailEnd len="med" w="med" type="none"/>
          </a:ln>
        </p:spPr>
      </p:cxnSp>
      <p:cxnSp>
        <p:nvCxnSpPr>
          <p:cNvPr id="1989" name="Google Shape;1989;p37"/>
          <p:cNvCxnSpPr>
            <a:stCxn id="1979" idx="6"/>
          </p:cNvCxnSpPr>
          <p:nvPr/>
        </p:nvCxnSpPr>
        <p:spPr>
          <a:xfrm>
            <a:off x="8102300" y="2734279"/>
            <a:ext cx="236100" cy="760200"/>
          </a:xfrm>
          <a:prstGeom prst="straightConnector1">
            <a:avLst/>
          </a:prstGeom>
          <a:noFill/>
          <a:ln cap="flat" cmpd="sng" w="28575">
            <a:solidFill>
              <a:srgbClr val="000000"/>
            </a:solidFill>
            <a:prstDash val="solid"/>
            <a:round/>
            <a:headEnd len="med" w="med" type="none"/>
            <a:tailEnd len="med" w="med" type="none"/>
          </a:ln>
        </p:spPr>
      </p:cxnSp>
      <p:cxnSp>
        <p:nvCxnSpPr>
          <p:cNvPr id="1990" name="Google Shape;1990;p37"/>
          <p:cNvCxnSpPr>
            <a:stCxn id="1983" idx="2"/>
            <a:endCxn id="1980" idx="6"/>
          </p:cNvCxnSpPr>
          <p:nvPr/>
        </p:nvCxnSpPr>
        <p:spPr>
          <a:xfrm rot="10800000">
            <a:off x="8102501" y="3240994"/>
            <a:ext cx="236100" cy="253500"/>
          </a:xfrm>
          <a:prstGeom prst="straightConnector1">
            <a:avLst/>
          </a:prstGeom>
          <a:noFill/>
          <a:ln cap="flat" cmpd="sng" w="28575">
            <a:solidFill>
              <a:srgbClr val="EFEFEF"/>
            </a:solidFill>
            <a:prstDash val="solid"/>
            <a:round/>
            <a:headEnd len="med" w="med" type="none"/>
            <a:tailEnd len="med" w="med" type="none"/>
          </a:ln>
        </p:spPr>
      </p:cxnSp>
      <p:cxnSp>
        <p:nvCxnSpPr>
          <p:cNvPr id="1991" name="Google Shape;1991;p37"/>
          <p:cNvCxnSpPr>
            <a:stCxn id="1981" idx="6"/>
            <a:endCxn id="1983" idx="2"/>
          </p:cNvCxnSpPr>
          <p:nvPr/>
        </p:nvCxnSpPr>
        <p:spPr>
          <a:xfrm flipH="1" rot="10800000">
            <a:off x="8102300" y="3494428"/>
            <a:ext cx="236400" cy="253500"/>
          </a:xfrm>
          <a:prstGeom prst="straightConnector1">
            <a:avLst/>
          </a:prstGeom>
          <a:noFill/>
          <a:ln cap="flat" cmpd="sng" w="28575">
            <a:solidFill>
              <a:schemeClr val="dk2"/>
            </a:solidFill>
            <a:prstDash val="solid"/>
            <a:round/>
            <a:headEnd len="med" w="med" type="none"/>
            <a:tailEnd len="med" w="med" type="none"/>
          </a:ln>
        </p:spPr>
      </p:cxnSp>
      <p:cxnSp>
        <p:nvCxnSpPr>
          <p:cNvPr id="1992" name="Google Shape;1992;p37"/>
          <p:cNvCxnSpPr>
            <a:stCxn id="1981" idx="6"/>
          </p:cNvCxnSpPr>
          <p:nvPr/>
        </p:nvCxnSpPr>
        <p:spPr>
          <a:xfrm flipH="1" rot="10800000">
            <a:off x="8102300" y="3494428"/>
            <a:ext cx="236100" cy="253500"/>
          </a:xfrm>
          <a:prstGeom prst="straightConnector1">
            <a:avLst/>
          </a:prstGeom>
          <a:noFill/>
          <a:ln cap="flat" cmpd="sng" w="28575">
            <a:solidFill>
              <a:srgbClr val="222222"/>
            </a:solidFill>
            <a:prstDash val="solid"/>
            <a:round/>
            <a:headEnd len="med" w="med" type="none"/>
            <a:tailEnd len="med" w="med" type="none"/>
          </a:ln>
        </p:spPr>
      </p:cxnSp>
      <p:cxnSp>
        <p:nvCxnSpPr>
          <p:cNvPr id="1993" name="Google Shape;1993;p37"/>
          <p:cNvCxnSpPr>
            <a:stCxn id="1980" idx="6"/>
            <a:endCxn id="1982" idx="2"/>
          </p:cNvCxnSpPr>
          <p:nvPr/>
        </p:nvCxnSpPr>
        <p:spPr>
          <a:xfrm flipH="1" rot="10800000">
            <a:off x="8102389" y="2987603"/>
            <a:ext cx="236100" cy="253500"/>
          </a:xfrm>
          <a:prstGeom prst="straightConnector1">
            <a:avLst/>
          </a:prstGeom>
          <a:noFill/>
          <a:ln cap="flat" cmpd="sng" w="28575">
            <a:solidFill>
              <a:srgbClr val="D9D9D9"/>
            </a:solidFill>
            <a:prstDash val="solid"/>
            <a:round/>
            <a:headEnd len="med" w="med" type="none"/>
            <a:tailEnd len="med" w="med" type="none"/>
          </a:ln>
        </p:spPr>
      </p:cxnSp>
      <p:cxnSp>
        <p:nvCxnSpPr>
          <p:cNvPr id="1994" name="Google Shape;1994;p37"/>
          <p:cNvCxnSpPr>
            <a:stCxn id="1984" idx="2"/>
            <a:endCxn id="1982" idx="6"/>
          </p:cNvCxnSpPr>
          <p:nvPr/>
        </p:nvCxnSpPr>
        <p:spPr>
          <a:xfrm rot="10800000">
            <a:off x="8599826" y="2987603"/>
            <a:ext cx="102000" cy="253500"/>
          </a:xfrm>
          <a:prstGeom prst="straightConnector1">
            <a:avLst/>
          </a:prstGeom>
          <a:noFill/>
          <a:ln cap="flat" cmpd="sng" w="28575">
            <a:solidFill>
              <a:srgbClr val="666666"/>
            </a:solidFill>
            <a:prstDash val="solid"/>
            <a:round/>
            <a:headEnd len="med" w="med" type="none"/>
            <a:tailEnd len="med" w="med" type="none"/>
          </a:ln>
        </p:spPr>
      </p:cxnSp>
      <p:cxnSp>
        <p:nvCxnSpPr>
          <p:cNvPr id="1995" name="Google Shape;1995;p37"/>
          <p:cNvCxnSpPr>
            <a:stCxn id="1983" idx="6"/>
            <a:endCxn id="1984" idx="2"/>
          </p:cNvCxnSpPr>
          <p:nvPr/>
        </p:nvCxnSpPr>
        <p:spPr>
          <a:xfrm flipH="1" rot="10800000">
            <a:off x="8599901" y="3240994"/>
            <a:ext cx="102000" cy="253500"/>
          </a:xfrm>
          <a:prstGeom prst="straightConnector1">
            <a:avLst/>
          </a:prstGeom>
          <a:noFill/>
          <a:ln cap="flat" cmpd="sng" w="28575">
            <a:solidFill>
              <a:srgbClr val="CCCCCC"/>
            </a:solidFill>
            <a:prstDash val="solid"/>
            <a:round/>
            <a:headEnd len="med" w="med" type="none"/>
            <a:tailEnd len="med" w="med" type="none"/>
          </a:ln>
        </p:spPr>
      </p:cxnSp>
      <p:sp>
        <p:nvSpPr>
          <p:cNvPr id="1996" name="Google Shape;1996;p37"/>
          <p:cNvSpPr/>
          <p:nvPr/>
        </p:nvSpPr>
        <p:spPr>
          <a:xfrm>
            <a:off x="251200" y="2000625"/>
            <a:ext cx="4649100" cy="14673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97" name="Google Shape;1997;p37"/>
          <p:cNvSpPr/>
          <p:nvPr/>
        </p:nvSpPr>
        <p:spPr>
          <a:xfrm>
            <a:off x="127225" y="1711275"/>
            <a:ext cx="8918400" cy="2806200"/>
          </a:xfrm>
          <a:prstGeom prst="roundRect">
            <a:avLst>
              <a:gd fmla="val 16667" name="adj"/>
            </a:avLst>
          </a:prstGeom>
          <a:noFill/>
          <a:ln cap="flat" cmpd="sng" w="28575">
            <a:solidFill>
              <a:srgbClr val="B746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998" name="Google Shape;1998;p37"/>
          <p:cNvSpPr txBox="1"/>
          <p:nvPr>
            <p:ph type="title"/>
          </p:nvPr>
        </p:nvSpPr>
        <p:spPr>
          <a:xfrm>
            <a:off x="4900301" y="2096800"/>
            <a:ext cx="9852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3000">
                <a:solidFill>
                  <a:schemeClr val="accent3"/>
                </a:solidFill>
              </a:rPr>
              <a:t>ML</a:t>
            </a:r>
            <a:endParaRPr sz="3000">
              <a:solidFill>
                <a:schemeClr val="accent3"/>
              </a:solidFill>
            </a:endParaRPr>
          </a:p>
        </p:txBody>
      </p:sp>
      <p:sp>
        <p:nvSpPr>
          <p:cNvPr id="1999" name="Google Shape;1999;p37"/>
          <p:cNvSpPr txBox="1"/>
          <p:nvPr>
            <p:ph type="title"/>
          </p:nvPr>
        </p:nvSpPr>
        <p:spPr>
          <a:xfrm>
            <a:off x="5225451" y="1194200"/>
            <a:ext cx="9852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3000"/>
              <a:t>MU</a:t>
            </a:r>
            <a:endParaRPr sz="3000"/>
          </a:p>
        </p:txBody>
      </p:sp>
      <p:cxnSp>
        <p:nvCxnSpPr>
          <p:cNvPr id="2000" name="Google Shape;2000;p37"/>
          <p:cNvCxnSpPr/>
          <p:nvPr/>
        </p:nvCxnSpPr>
        <p:spPr>
          <a:xfrm flipH="1" rot="10800000">
            <a:off x="2922650" y="3277275"/>
            <a:ext cx="2559900" cy="9948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001" name="Google Shape;2001;p37"/>
          <p:cNvGraphicFramePr/>
          <p:nvPr/>
        </p:nvGraphicFramePr>
        <p:xfrm>
          <a:off x="411625" y="4181400"/>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cxnSp>
        <p:nvCxnSpPr>
          <p:cNvPr id="2002" name="Google Shape;2002;p37"/>
          <p:cNvCxnSpPr/>
          <p:nvPr/>
        </p:nvCxnSpPr>
        <p:spPr>
          <a:xfrm>
            <a:off x="1623200" y="3458713"/>
            <a:ext cx="0" cy="5973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003" name="Google Shape;2003;p37"/>
          <p:cNvGraphicFramePr/>
          <p:nvPr/>
        </p:nvGraphicFramePr>
        <p:xfrm>
          <a:off x="386850" y="2227438"/>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8"/>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 Goal</a:t>
            </a:r>
            <a:endParaRPr sz="2500"/>
          </a:p>
        </p:txBody>
      </p:sp>
      <p:sp>
        <p:nvSpPr>
          <p:cNvPr id="2009" name="Google Shape;2009;p38"/>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010" name="Google Shape;2010;p38"/>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011" name="Google Shape;2011;p38"/>
          <p:cNvSpPr txBox="1"/>
          <p:nvPr>
            <p:ph idx="4294967295" type="sldNum"/>
          </p:nvPr>
        </p:nvSpPr>
        <p:spPr>
          <a:xfrm>
            <a:off x="8390552" y="4759657"/>
            <a:ext cx="213300" cy="11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2012" name="Google Shape;2012;p38"/>
          <p:cNvSpPr txBox="1"/>
          <p:nvPr>
            <p:ph idx="1" type="body"/>
          </p:nvPr>
        </p:nvSpPr>
        <p:spPr>
          <a:xfrm>
            <a:off x="386975" y="1194200"/>
            <a:ext cx="3007200" cy="924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Unlearnt model should behave like the model retrained on the retain set only</a:t>
            </a:r>
            <a:r>
              <a:rPr lang="de" sz="1000"/>
              <a:t> [1,2,12,20,22]</a:t>
            </a:r>
            <a:r>
              <a:rPr lang="de" sz="1600"/>
              <a:t>:</a:t>
            </a:r>
            <a:endParaRPr sz="1000"/>
          </a:p>
        </p:txBody>
      </p:sp>
      <p:cxnSp>
        <p:nvCxnSpPr>
          <p:cNvPr id="2013" name="Google Shape;2013;p38"/>
          <p:cNvCxnSpPr/>
          <p:nvPr/>
        </p:nvCxnSpPr>
        <p:spPr>
          <a:xfrm>
            <a:off x="6817950" y="1669588"/>
            <a:ext cx="174900" cy="0"/>
          </a:xfrm>
          <a:prstGeom prst="straightConnector1">
            <a:avLst/>
          </a:prstGeom>
          <a:noFill/>
          <a:ln cap="flat" cmpd="sng" w="9525">
            <a:solidFill>
              <a:schemeClr val="dk2"/>
            </a:solidFill>
            <a:prstDash val="solid"/>
            <a:round/>
            <a:headEnd len="med" w="med" type="none"/>
            <a:tailEnd len="med" w="med" type="triangle"/>
          </a:ln>
        </p:spPr>
      </p:cxnSp>
      <p:sp>
        <p:nvSpPr>
          <p:cNvPr id="2014" name="Google Shape;2014;p38"/>
          <p:cNvSpPr/>
          <p:nvPr/>
        </p:nvSpPr>
        <p:spPr>
          <a:xfrm>
            <a:off x="7072425" y="1134501"/>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15" name="Google Shape;2015;p38"/>
          <p:cNvSpPr/>
          <p:nvPr/>
        </p:nvSpPr>
        <p:spPr>
          <a:xfrm>
            <a:off x="7072499" y="155993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16" name="Google Shape;2016;p38"/>
          <p:cNvSpPr/>
          <p:nvPr/>
        </p:nvSpPr>
        <p:spPr>
          <a:xfrm>
            <a:off x="7072425" y="1985364"/>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17" name="Google Shape;2017;p38"/>
          <p:cNvSpPr/>
          <p:nvPr/>
        </p:nvSpPr>
        <p:spPr>
          <a:xfrm>
            <a:off x="7490039" y="1347198"/>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18" name="Google Shape;2018;p38"/>
          <p:cNvSpPr/>
          <p:nvPr/>
        </p:nvSpPr>
        <p:spPr>
          <a:xfrm>
            <a:off x="7490113" y="1772629"/>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19" name="Google Shape;2019;p38"/>
          <p:cNvSpPr/>
          <p:nvPr/>
        </p:nvSpPr>
        <p:spPr>
          <a:xfrm>
            <a:off x="7795006" y="155993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020" name="Google Shape;2020;p38"/>
          <p:cNvCxnSpPr>
            <a:stCxn id="2014" idx="6"/>
            <a:endCxn id="2017" idx="2"/>
          </p:cNvCxnSpPr>
          <p:nvPr/>
        </p:nvCxnSpPr>
        <p:spPr>
          <a:xfrm>
            <a:off x="7291725" y="1244151"/>
            <a:ext cx="198300" cy="212700"/>
          </a:xfrm>
          <a:prstGeom prst="straightConnector1">
            <a:avLst/>
          </a:prstGeom>
          <a:noFill/>
          <a:ln cap="flat" cmpd="sng" w="28575">
            <a:solidFill>
              <a:srgbClr val="666666"/>
            </a:solidFill>
            <a:prstDash val="solid"/>
            <a:round/>
            <a:headEnd len="med" w="med" type="none"/>
            <a:tailEnd len="med" w="med" type="none"/>
          </a:ln>
        </p:spPr>
      </p:cxnSp>
      <p:cxnSp>
        <p:nvCxnSpPr>
          <p:cNvPr id="2021" name="Google Shape;2021;p38"/>
          <p:cNvCxnSpPr>
            <a:stCxn id="2015" idx="6"/>
            <a:endCxn id="2022" idx="2"/>
          </p:cNvCxnSpPr>
          <p:nvPr/>
        </p:nvCxnSpPr>
        <p:spPr>
          <a:xfrm>
            <a:off x="7291799" y="1669582"/>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23" name="Google Shape;2023;p38"/>
          <p:cNvCxnSpPr>
            <a:endCxn id="2017" idx="2"/>
          </p:cNvCxnSpPr>
          <p:nvPr/>
        </p:nvCxnSpPr>
        <p:spPr>
          <a:xfrm flipH="1" rot="10800000">
            <a:off x="7291739" y="1456848"/>
            <a:ext cx="198300" cy="638100"/>
          </a:xfrm>
          <a:prstGeom prst="straightConnector1">
            <a:avLst/>
          </a:prstGeom>
          <a:noFill/>
          <a:ln cap="flat" cmpd="sng" w="28575">
            <a:solidFill>
              <a:srgbClr val="666666"/>
            </a:solidFill>
            <a:prstDash val="solid"/>
            <a:round/>
            <a:headEnd len="med" w="med" type="none"/>
            <a:tailEnd len="med" w="med" type="none"/>
          </a:ln>
        </p:spPr>
      </p:cxnSp>
      <p:cxnSp>
        <p:nvCxnSpPr>
          <p:cNvPr id="2024" name="Google Shape;2024;p38"/>
          <p:cNvCxnSpPr>
            <a:stCxn id="2014" idx="6"/>
            <a:endCxn id="2018" idx="2"/>
          </p:cNvCxnSpPr>
          <p:nvPr/>
        </p:nvCxnSpPr>
        <p:spPr>
          <a:xfrm>
            <a:off x="7291725" y="1244151"/>
            <a:ext cx="198300" cy="638100"/>
          </a:xfrm>
          <a:prstGeom prst="straightConnector1">
            <a:avLst/>
          </a:prstGeom>
          <a:noFill/>
          <a:ln cap="flat" cmpd="sng" w="28575">
            <a:solidFill>
              <a:schemeClr val="dk2"/>
            </a:solidFill>
            <a:prstDash val="solid"/>
            <a:round/>
            <a:headEnd len="med" w="med" type="none"/>
            <a:tailEnd len="med" w="med" type="none"/>
          </a:ln>
        </p:spPr>
      </p:cxnSp>
      <p:cxnSp>
        <p:nvCxnSpPr>
          <p:cNvPr id="2025" name="Google Shape;2025;p38"/>
          <p:cNvCxnSpPr>
            <a:stCxn id="2014" idx="6"/>
            <a:endCxn id="2022" idx="2"/>
          </p:cNvCxnSpPr>
          <p:nvPr/>
        </p:nvCxnSpPr>
        <p:spPr>
          <a:xfrm>
            <a:off x="7291725" y="1244151"/>
            <a:ext cx="198300" cy="638100"/>
          </a:xfrm>
          <a:prstGeom prst="straightConnector1">
            <a:avLst/>
          </a:prstGeom>
          <a:noFill/>
          <a:ln cap="flat" cmpd="sng" w="28575">
            <a:solidFill>
              <a:srgbClr val="D9D9D9"/>
            </a:solidFill>
            <a:prstDash val="solid"/>
            <a:round/>
            <a:headEnd len="med" w="med" type="none"/>
            <a:tailEnd len="med" w="med" type="none"/>
          </a:ln>
        </p:spPr>
      </p:cxnSp>
      <p:cxnSp>
        <p:nvCxnSpPr>
          <p:cNvPr id="2026" name="Google Shape;2026;p38"/>
          <p:cNvCxnSpPr>
            <a:stCxn id="2018" idx="2"/>
            <a:endCxn id="2015" idx="6"/>
          </p:cNvCxnSpPr>
          <p:nvPr/>
        </p:nvCxnSpPr>
        <p:spPr>
          <a:xfrm rot="10800000">
            <a:off x="7291813" y="1669579"/>
            <a:ext cx="198300" cy="212700"/>
          </a:xfrm>
          <a:prstGeom prst="straightConnector1">
            <a:avLst/>
          </a:prstGeom>
          <a:noFill/>
          <a:ln cap="flat" cmpd="sng" w="28575">
            <a:solidFill>
              <a:srgbClr val="EFEFEF"/>
            </a:solidFill>
            <a:prstDash val="solid"/>
            <a:round/>
            <a:headEnd len="med" w="med" type="none"/>
            <a:tailEnd len="med" w="med" type="none"/>
          </a:ln>
        </p:spPr>
      </p:cxnSp>
      <p:cxnSp>
        <p:nvCxnSpPr>
          <p:cNvPr id="2027" name="Google Shape;2027;p38"/>
          <p:cNvCxnSpPr>
            <a:stCxn id="2016" idx="6"/>
            <a:endCxn id="2018" idx="2"/>
          </p:cNvCxnSpPr>
          <p:nvPr/>
        </p:nvCxnSpPr>
        <p:spPr>
          <a:xfrm flipH="1" rot="10800000">
            <a:off x="7291725" y="1882314"/>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28" name="Google Shape;2028;p38"/>
          <p:cNvCxnSpPr>
            <a:stCxn id="2016" idx="6"/>
            <a:endCxn id="2022" idx="2"/>
          </p:cNvCxnSpPr>
          <p:nvPr/>
        </p:nvCxnSpPr>
        <p:spPr>
          <a:xfrm flipH="1" rot="10800000">
            <a:off x="7291725" y="1882314"/>
            <a:ext cx="198300" cy="212700"/>
          </a:xfrm>
          <a:prstGeom prst="straightConnector1">
            <a:avLst/>
          </a:prstGeom>
          <a:noFill/>
          <a:ln cap="flat" cmpd="sng" w="28575">
            <a:solidFill>
              <a:srgbClr val="B7B7B7"/>
            </a:solidFill>
            <a:prstDash val="solid"/>
            <a:round/>
            <a:headEnd len="med" w="med" type="none"/>
            <a:tailEnd len="med" w="med" type="none"/>
          </a:ln>
        </p:spPr>
      </p:cxnSp>
      <p:cxnSp>
        <p:nvCxnSpPr>
          <p:cNvPr id="2029" name="Google Shape;2029;p38"/>
          <p:cNvCxnSpPr>
            <a:stCxn id="2015" idx="6"/>
            <a:endCxn id="2017" idx="2"/>
          </p:cNvCxnSpPr>
          <p:nvPr/>
        </p:nvCxnSpPr>
        <p:spPr>
          <a:xfrm flipH="1" rot="10800000">
            <a:off x="7291799" y="1456882"/>
            <a:ext cx="198300" cy="212700"/>
          </a:xfrm>
          <a:prstGeom prst="straightConnector1">
            <a:avLst/>
          </a:prstGeom>
          <a:noFill/>
          <a:ln cap="flat" cmpd="sng" w="28575">
            <a:solidFill>
              <a:srgbClr val="000000"/>
            </a:solidFill>
            <a:prstDash val="solid"/>
            <a:round/>
            <a:headEnd len="med" w="med" type="none"/>
            <a:tailEnd len="med" w="med" type="none"/>
          </a:ln>
        </p:spPr>
      </p:cxnSp>
      <p:cxnSp>
        <p:nvCxnSpPr>
          <p:cNvPr id="2030" name="Google Shape;2030;p38"/>
          <p:cNvCxnSpPr>
            <a:stCxn id="2019" idx="2"/>
            <a:endCxn id="2017" idx="6"/>
          </p:cNvCxnSpPr>
          <p:nvPr/>
        </p:nvCxnSpPr>
        <p:spPr>
          <a:xfrm rot="10800000">
            <a:off x="7709206" y="1456882"/>
            <a:ext cx="85800" cy="212700"/>
          </a:xfrm>
          <a:prstGeom prst="straightConnector1">
            <a:avLst/>
          </a:prstGeom>
          <a:noFill/>
          <a:ln cap="flat" cmpd="sng" w="28575">
            <a:solidFill>
              <a:srgbClr val="CCCCCC"/>
            </a:solidFill>
            <a:prstDash val="solid"/>
            <a:round/>
            <a:headEnd len="med" w="med" type="none"/>
            <a:tailEnd len="med" w="med" type="none"/>
          </a:ln>
        </p:spPr>
      </p:cxnSp>
      <p:cxnSp>
        <p:nvCxnSpPr>
          <p:cNvPr id="2031" name="Google Shape;2031;p38"/>
          <p:cNvCxnSpPr>
            <a:stCxn id="2018" idx="6"/>
            <a:endCxn id="2019" idx="2"/>
          </p:cNvCxnSpPr>
          <p:nvPr/>
        </p:nvCxnSpPr>
        <p:spPr>
          <a:xfrm flipH="1" rot="10800000">
            <a:off x="7709413" y="1669579"/>
            <a:ext cx="85500" cy="212700"/>
          </a:xfrm>
          <a:prstGeom prst="straightConnector1">
            <a:avLst/>
          </a:prstGeom>
          <a:noFill/>
          <a:ln cap="flat" cmpd="sng" w="28575">
            <a:solidFill>
              <a:schemeClr val="dk2"/>
            </a:solidFill>
            <a:prstDash val="solid"/>
            <a:round/>
            <a:headEnd len="med" w="med" type="none"/>
            <a:tailEnd len="med" w="med" type="none"/>
          </a:ln>
        </p:spPr>
      </p:cxnSp>
      <p:graphicFrame>
        <p:nvGraphicFramePr>
          <p:cNvPr id="2032" name="Google Shape;2032;p38"/>
          <p:cNvGraphicFramePr/>
          <p:nvPr/>
        </p:nvGraphicFramePr>
        <p:xfrm>
          <a:off x="4237150" y="1161975"/>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r>
              <a:tr h="190500">
                <a:tc>
                  <a:txBody>
                    <a:bodyPr/>
                    <a:lstStyle/>
                    <a:p>
                      <a:pPr indent="0" lvl="0" marL="0" rtl="0" algn="l">
                        <a:spcBef>
                          <a:spcPts val="0"/>
                        </a:spcBef>
                        <a:spcAft>
                          <a:spcPts val="0"/>
                        </a:spcAft>
                        <a:buNone/>
                      </a:pPr>
                      <a:r>
                        <a:rPr lang="de" sz="800" strike="sngStrike">
                          <a:latin typeface="Courier"/>
                          <a:ea typeface="Courier"/>
                          <a:cs typeface="Courier"/>
                          <a:sym typeface="Courier"/>
                        </a:rPr>
                        <a:t>EvilCorp</a:t>
                      </a:r>
                      <a:endParaRPr sz="800" strike="sngStrike">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2</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3</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Yes</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r>
            </a:tbl>
          </a:graphicData>
        </a:graphic>
      </p:graphicFrame>
      <p:sp>
        <p:nvSpPr>
          <p:cNvPr id="2033" name="Google Shape;2033;p38"/>
          <p:cNvSpPr txBox="1"/>
          <p:nvPr>
            <p:ph idx="1" type="body"/>
          </p:nvPr>
        </p:nvSpPr>
        <p:spPr>
          <a:xfrm>
            <a:off x="6996100" y="2307738"/>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Retrained model</a:t>
            </a:r>
            <a:endParaRPr/>
          </a:p>
        </p:txBody>
      </p:sp>
      <p:sp>
        <p:nvSpPr>
          <p:cNvPr id="2034" name="Google Shape;2034;p38"/>
          <p:cNvSpPr/>
          <p:nvPr/>
        </p:nvSpPr>
        <p:spPr>
          <a:xfrm>
            <a:off x="4000575" y="894952"/>
            <a:ext cx="4435200" cy="171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35" name="Google Shape;2035;p38"/>
          <p:cNvSpPr txBox="1"/>
          <p:nvPr>
            <p:ph type="title"/>
          </p:nvPr>
        </p:nvSpPr>
        <p:spPr>
          <a:xfrm>
            <a:off x="6411424" y="314935"/>
            <a:ext cx="18771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2400">
                <a:solidFill>
                  <a:srgbClr val="EA8300"/>
                </a:solidFill>
              </a:rPr>
              <a:t>Retraining</a:t>
            </a:r>
            <a:endParaRPr sz="2400">
              <a:solidFill>
                <a:srgbClr val="EA8300"/>
              </a:solidFill>
            </a:endParaRPr>
          </a:p>
        </p:txBody>
      </p:sp>
      <p:sp>
        <p:nvSpPr>
          <p:cNvPr id="2036" name="Google Shape;2036;p38"/>
          <p:cNvSpPr txBox="1"/>
          <p:nvPr>
            <p:ph idx="1" type="body"/>
          </p:nvPr>
        </p:nvSpPr>
        <p:spPr>
          <a:xfrm>
            <a:off x="4854050" y="2307738"/>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Retain 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39"/>
          <p:cNvSpPr txBox="1"/>
          <p:nvPr>
            <p:ph type="title"/>
          </p:nvPr>
        </p:nvSpPr>
        <p:spPr>
          <a:xfrm>
            <a:off x="386954" y="428531"/>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Machine Unlearning Goal</a:t>
            </a:r>
            <a:endParaRPr sz="2500"/>
          </a:p>
        </p:txBody>
      </p:sp>
      <p:sp>
        <p:nvSpPr>
          <p:cNvPr id="2042" name="Google Shape;2042;p39"/>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043" name="Google Shape;2043;p39"/>
          <p:cNvSpPr txBox="1"/>
          <p:nvPr>
            <p:ph idx="3" type="body"/>
          </p:nvPr>
        </p:nvSpPr>
        <p:spPr>
          <a:xfrm>
            <a:off x="154849" y="154849"/>
            <a:ext cx="2272800" cy="22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cxnSp>
        <p:nvCxnSpPr>
          <p:cNvPr id="2044" name="Google Shape;2044;p39"/>
          <p:cNvCxnSpPr/>
          <p:nvPr/>
        </p:nvCxnSpPr>
        <p:spPr>
          <a:xfrm>
            <a:off x="6817950" y="1669588"/>
            <a:ext cx="174900" cy="0"/>
          </a:xfrm>
          <a:prstGeom prst="straightConnector1">
            <a:avLst/>
          </a:prstGeom>
          <a:noFill/>
          <a:ln cap="flat" cmpd="sng" w="9525">
            <a:solidFill>
              <a:schemeClr val="dk2"/>
            </a:solidFill>
            <a:prstDash val="solid"/>
            <a:round/>
            <a:headEnd len="med" w="med" type="none"/>
            <a:tailEnd len="med" w="med" type="triangle"/>
          </a:ln>
        </p:spPr>
      </p:cxnSp>
      <p:sp>
        <p:nvSpPr>
          <p:cNvPr id="2045" name="Google Shape;2045;p39"/>
          <p:cNvSpPr/>
          <p:nvPr/>
        </p:nvSpPr>
        <p:spPr>
          <a:xfrm>
            <a:off x="7072425" y="1134501"/>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46" name="Google Shape;2046;p39"/>
          <p:cNvSpPr/>
          <p:nvPr/>
        </p:nvSpPr>
        <p:spPr>
          <a:xfrm>
            <a:off x="7072499" y="155993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47" name="Google Shape;2047;p39"/>
          <p:cNvSpPr/>
          <p:nvPr/>
        </p:nvSpPr>
        <p:spPr>
          <a:xfrm>
            <a:off x="7072425" y="1985364"/>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48" name="Google Shape;2048;p39"/>
          <p:cNvSpPr/>
          <p:nvPr/>
        </p:nvSpPr>
        <p:spPr>
          <a:xfrm>
            <a:off x="7490039" y="1347198"/>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49" name="Google Shape;2049;p39"/>
          <p:cNvSpPr/>
          <p:nvPr/>
        </p:nvSpPr>
        <p:spPr>
          <a:xfrm>
            <a:off x="7490113" y="1772629"/>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50" name="Google Shape;2050;p39"/>
          <p:cNvSpPr/>
          <p:nvPr/>
        </p:nvSpPr>
        <p:spPr>
          <a:xfrm>
            <a:off x="7795006" y="155993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051" name="Google Shape;2051;p39"/>
          <p:cNvCxnSpPr>
            <a:stCxn id="2045" idx="6"/>
            <a:endCxn id="2048" idx="2"/>
          </p:cNvCxnSpPr>
          <p:nvPr/>
        </p:nvCxnSpPr>
        <p:spPr>
          <a:xfrm>
            <a:off x="7291725" y="1244151"/>
            <a:ext cx="198300" cy="212700"/>
          </a:xfrm>
          <a:prstGeom prst="straightConnector1">
            <a:avLst/>
          </a:prstGeom>
          <a:noFill/>
          <a:ln cap="flat" cmpd="sng" w="28575">
            <a:solidFill>
              <a:srgbClr val="666666"/>
            </a:solidFill>
            <a:prstDash val="solid"/>
            <a:round/>
            <a:headEnd len="med" w="med" type="none"/>
            <a:tailEnd len="med" w="med" type="none"/>
          </a:ln>
        </p:spPr>
      </p:cxnSp>
      <p:cxnSp>
        <p:nvCxnSpPr>
          <p:cNvPr id="2052" name="Google Shape;2052;p39"/>
          <p:cNvCxnSpPr>
            <a:stCxn id="2046" idx="6"/>
            <a:endCxn id="2053" idx="2"/>
          </p:cNvCxnSpPr>
          <p:nvPr/>
        </p:nvCxnSpPr>
        <p:spPr>
          <a:xfrm>
            <a:off x="7291799" y="1669582"/>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54" name="Google Shape;2054;p39"/>
          <p:cNvCxnSpPr>
            <a:endCxn id="2048" idx="2"/>
          </p:cNvCxnSpPr>
          <p:nvPr/>
        </p:nvCxnSpPr>
        <p:spPr>
          <a:xfrm flipH="1" rot="10800000">
            <a:off x="7291739" y="1456848"/>
            <a:ext cx="198300" cy="638100"/>
          </a:xfrm>
          <a:prstGeom prst="straightConnector1">
            <a:avLst/>
          </a:prstGeom>
          <a:noFill/>
          <a:ln cap="flat" cmpd="sng" w="28575">
            <a:solidFill>
              <a:srgbClr val="666666"/>
            </a:solidFill>
            <a:prstDash val="solid"/>
            <a:round/>
            <a:headEnd len="med" w="med" type="none"/>
            <a:tailEnd len="med" w="med" type="none"/>
          </a:ln>
        </p:spPr>
      </p:cxnSp>
      <p:cxnSp>
        <p:nvCxnSpPr>
          <p:cNvPr id="2055" name="Google Shape;2055;p39"/>
          <p:cNvCxnSpPr>
            <a:stCxn id="2045" idx="6"/>
            <a:endCxn id="2049" idx="2"/>
          </p:cNvCxnSpPr>
          <p:nvPr/>
        </p:nvCxnSpPr>
        <p:spPr>
          <a:xfrm>
            <a:off x="7291725" y="1244151"/>
            <a:ext cx="198300" cy="638100"/>
          </a:xfrm>
          <a:prstGeom prst="straightConnector1">
            <a:avLst/>
          </a:prstGeom>
          <a:noFill/>
          <a:ln cap="flat" cmpd="sng" w="28575">
            <a:solidFill>
              <a:schemeClr val="dk2"/>
            </a:solidFill>
            <a:prstDash val="solid"/>
            <a:round/>
            <a:headEnd len="med" w="med" type="none"/>
            <a:tailEnd len="med" w="med" type="none"/>
          </a:ln>
        </p:spPr>
      </p:cxnSp>
      <p:cxnSp>
        <p:nvCxnSpPr>
          <p:cNvPr id="2056" name="Google Shape;2056;p39"/>
          <p:cNvCxnSpPr>
            <a:stCxn id="2045" idx="6"/>
            <a:endCxn id="2053" idx="2"/>
          </p:cNvCxnSpPr>
          <p:nvPr/>
        </p:nvCxnSpPr>
        <p:spPr>
          <a:xfrm>
            <a:off x="7291725" y="1244151"/>
            <a:ext cx="198300" cy="638100"/>
          </a:xfrm>
          <a:prstGeom prst="straightConnector1">
            <a:avLst/>
          </a:prstGeom>
          <a:noFill/>
          <a:ln cap="flat" cmpd="sng" w="28575">
            <a:solidFill>
              <a:srgbClr val="D9D9D9"/>
            </a:solidFill>
            <a:prstDash val="solid"/>
            <a:round/>
            <a:headEnd len="med" w="med" type="none"/>
            <a:tailEnd len="med" w="med" type="none"/>
          </a:ln>
        </p:spPr>
      </p:cxnSp>
      <p:cxnSp>
        <p:nvCxnSpPr>
          <p:cNvPr id="2057" name="Google Shape;2057;p39"/>
          <p:cNvCxnSpPr>
            <a:stCxn id="2049" idx="2"/>
            <a:endCxn id="2046" idx="6"/>
          </p:cNvCxnSpPr>
          <p:nvPr/>
        </p:nvCxnSpPr>
        <p:spPr>
          <a:xfrm rot="10800000">
            <a:off x="7291813" y="1669579"/>
            <a:ext cx="198300" cy="212700"/>
          </a:xfrm>
          <a:prstGeom prst="straightConnector1">
            <a:avLst/>
          </a:prstGeom>
          <a:noFill/>
          <a:ln cap="flat" cmpd="sng" w="28575">
            <a:solidFill>
              <a:srgbClr val="EFEFEF"/>
            </a:solidFill>
            <a:prstDash val="solid"/>
            <a:round/>
            <a:headEnd len="med" w="med" type="none"/>
            <a:tailEnd len="med" w="med" type="none"/>
          </a:ln>
        </p:spPr>
      </p:cxnSp>
      <p:cxnSp>
        <p:nvCxnSpPr>
          <p:cNvPr id="2058" name="Google Shape;2058;p39"/>
          <p:cNvCxnSpPr>
            <a:stCxn id="2047" idx="6"/>
            <a:endCxn id="2049" idx="2"/>
          </p:cNvCxnSpPr>
          <p:nvPr/>
        </p:nvCxnSpPr>
        <p:spPr>
          <a:xfrm flipH="1" rot="10800000">
            <a:off x="7291725" y="1882314"/>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59" name="Google Shape;2059;p39"/>
          <p:cNvCxnSpPr>
            <a:stCxn id="2047" idx="6"/>
            <a:endCxn id="2053" idx="2"/>
          </p:cNvCxnSpPr>
          <p:nvPr/>
        </p:nvCxnSpPr>
        <p:spPr>
          <a:xfrm flipH="1" rot="10800000">
            <a:off x="7291725" y="1882314"/>
            <a:ext cx="198300" cy="212700"/>
          </a:xfrm>
          <a:prstGeom prst="straightConnector1">
            <a:avLst/>
          </a:prstGeom>
          <a:noFill/>
          <a:ln cap="flat" cmpd="sng" w="28575">
            <a:solidFill>
              <a:srgbClr val="B7B7B7"/>
            </a:solidFill>
            <a:prstDash val="solid"/>
            <a:round/>
            <a:headEnd len="med" w="med" type="none"/>
            <a:tailEnd len="med" w="med" type="none"/>
          </a:ln>
        </p:spPr>
      </p:cxnSp>
      <p:cxnSp>
        <p:nvCxnSpPr>
          <p:cNvPr id="2060" name="Google Shape;2060;p39"/>
          <p:cNvCxnSpPr>
            <a:stCxn id="2046" idx="6"/>
            <a:endCxn id="2048" idx="2"/>
          </p:cNvCxnSpPr>
          <p:nvPr/>
        </p:nvCxnSpPr>
        <p:spPr>
          <a:xfrm flipH="1" rot="10800000">
            <a:off x="7291799" y="1456882"/>
            <a:ext cx="198300" cy="212700"/>
          </a:xfrm>
          <a:prstGeom prst="straightConnector1">
            <a:avLst/>
          </a:prstGeom>
          <a:noFill/>
          <a:ln cap="flat" cmpd="sng" w="28575">
            <a:solidFill>
              <a:srgbClr val="000000"/>
            </a:solidFill>
            <a:prstDash val="solid"/>
            <a:round/>
            <a:headEnd len="med" w="med" type="none"/>
            <a:tailEnd len="med" w="med" type="none"/>
          </a:ln>
        </p:spPr>
      </p:cxnSp>
      <p:cxnSp>
        <p:nvCxnSpPr>
          <p:cNvPr id="2061" name="Google Shape;2061;p39"/>
          <p:cNvCxnSpPr>
            <a:stCxn id="2050" idx="2"/>
            <a:endCxn id="2048" idx="6"/>
          </p:cNvCxnSpPr>
          <p:nvPr/>
        </p:nvCxnSpPr>
        <p:spPr>
          <a:xfrm rot="10800000">
            <a:off x="7709206" y="1456882"/>
            <a:ext cx="85800" cy="212700"/>
          </a:xfrm>
          <a:prstGeom prst="straightConnector1">
            <a:avLst/>
          </a:prstGeom>
          <a:noFill/>
          <a:ln cap="flat" cmpd="sng" w="28575">
            <a:solidFill>
              <a:srgbClr val="CCCCCC"/>
            </a:solidFill>
            <a:prstDash val="solid"/>
            <a:round/>
            <a:headEnd len="med" w="med" type="none"/>
            <a:tailEnd len="med" w="med" type="none"/>
          </a:ln>
        </p:spPr>
      </p:cxnSp>
      <p:cxnSp>
        <p:nvCxnSpPr>
          <p:cNvPr id="2062" name="Google Shape;2062;p39"/>
          <p:cNvCxnSpPr>
            <a:stCxn id="2049" idx="6"/>
            <a:endCxn id="2050" idx="2"/>
          </p:cNvCxnSpPr>
          <p:nvPr/>
        </p:nvCxnSpPr>
        <p:spPr>
          <a:xfrm flipH="1" rot="10800000">
            <a:off x="7709413" y="1669579"/>
            <a:ext cx="85500" cy="212700"/>
          </a:xfrm>
          <a:prstGeom prst="straightConnector1">
            <a:avLst/>
          </a:prstGeom>
          <a:noFill/>
          <a:ln cap="flat" cmpd="sng" w="28575">
            <a:solidFill>
              <a:schemeClr val="dk2"/>
            </a:solidFill>
            <a:prstDash val="solid"/>
            <a:round/>
            <a:headEnd len="med" w="med" type="none"/>
            <a:tailEnd len="med" w="med" type="none"/>
          </a:ln>
        </p:spPr>
      </p:cxnSp>
      <p:graphicFrame>
        <p:nvGraphicFramePr>
          <p:cNvPr id="2063" name="Google Shape;2063;p39"/>
          <p:cNvGraphicFramePr/>
          <p:nvPr/>
        </p:nvGraphicFramePr>
        <p:xfrm>
          <a:off x="4237150" y="1161975"/>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lnB cap="flat" cmpd="sng" w="19050">
                      <a:solidFill>
                        <a:srgbClr val="E06666"/>
                      </a:solidFill>
                      <a:prstDash val="solid"/>
                      <a:round/>
                      <a:headEnd len="sm" w="sm" type="none"/>
                      <a:tailEnd len="sm" w="sm" type="none"/>
                    </a:lnB>
                  </a:tcPr>
                </a:tc>
              </a:tr>
              <a:tr h="190500">
                <a:tc>
                  <a:txBody>
                    <a:bodyPr/>
                    <a:lstStyle/>
                    <a:p>
                      <a:pPr indent="0" lvl="0" marL="0" rtl="0" algn="l">
                        <a:spcBef>
                          <a:spcPts val="0"/>
                        </a:spcBef>
                        <a:spcAft>
                          <a:spcPts val="0"/>
                        </a:spcAft>
                        <a:buNone/>
                      </a:pPr>
                      <a:r>
                        <a:rPr lang="de" sz="800" strike="sngStrike">
                          <a:latin typeface="Courier"/>
                          <a:ea typeface="Courier"/>
                          <a:cs typeface="Courier"/>
                          <a:sym typeface="Courier"/>
                        </a:rPr>
                        <a:t>EvilCorp</a:t>
                      </a:r>
                      <a:endParaRPr sz="800" strike="sngStrike">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2</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3</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lang="de" sz="800" strike="sngStrike">
                          <a:latin typeface="Courier"/>
                          <a:ea typeface="Courier"/>
                          <a:cs typeface="Courier"/>
                          <a:sym typeface="Courier"/>
                        </a:rPr>
                        <a:t>Yes</a:t>
                      </a:r>
                      <a:endParaRPr sz="800" strike="sngStrike">
                        <a:latin typeface="Courier"/>
                        <a:ea typeface="Courier"/>
                        <a:cs typeface="Courier"/>
                        <a:sym typeface="Courier"/>
                      </a:endParaRPr>
                    </a:p>
                  </a:txBody>
                  <a:tcPr marT="36000" marB="36000" marR="36000" marL="36000">
                    <a:lnL cap="flat" cmpd="sng" w="9525">
                      <a:solidFill>
                        <a:srgbClr val="7F7F7F"/>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E06666"/>
                    </a:solidFill>
                  </a:tcPr>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T cap="flat" cmpd="sng" w="19050">
                      <a:solidFill>
                        <a:srgbClr val="E06666"/>
                      </a:solidFill>
                      <a:prstDash val="solid"/>
                      <a:round/>
                      <a:headEnd len="sm" w="sm" type="none"/>
                      <a:tailEnd len="sm" w="sm" type="none"/>
                    </a:lnT>
                  </a:tcPr>
                </a:tc>
              </a:tr>
            </a:tbl>
          </a:graphicData>
        </a:graphic>
      </p:graphicFrame>
      <p:sp>
        <p:nvSpPr>
          <p:cNvPr id="2064" name="Google Shape;2064;p39"/>
          <p:cNvSpPr txBox="1"/>
          <p:nvPr>
            <p:ph idx="1" type="body"/>
          </p:nvPr>
        </p:nvSpPr>
        <p:spPr>
          <a:xfrm>
            <a:off x="6996100" y="2307738"/>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Retrained model</a:t>
            </a:r>
            <a:endParaRPr/>
          </a:p>
        </p:txBody>
      </p:sp>
      <p:graphicFrame>
        <p:nvGraphicFramePr>
          <p:cNvPr id="2065" name="Google Shape;2065;p39"/>
          <p:cNvGraphicFramePr/>
          <p:nvPr/>
        </p:nvGraphicFramePr>
        <p:xfrm>
          <a:off x="940700" y="3376750"/>
          <a:ext cx="3000000" cy="3000000"/>
        </p:xfrm>
        <a:graphic>
          <a:graphicData uri="http://schemas.openxmlformats.org/drawingml/2006/table">
            <a:tbl>
              <a:tblPr>
                <a:noFill/>
                <a:tableStyleId>{61B45158-E8BA-4A10-BCBE-098E6A862EF0}</a:tableStyleId>
              </a:tblPr>
              <a:tblGrid>
                <a:gridCol w="610250"/>
                <a:gridCol w="610250"/>
                <a:gridCol w="610250"/>
                <a:gridCol w="610250"/>
              </a:tblGrid>
              <a:tr h="190500">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Brand</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CPUs</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RAM</a:t>
                      </a:r>
                      <a:endParaRPr b="1" sz="1100">
                        <a:latin typeface="Times New Roman"/>
                        <a:ea typeface="Times New Roman"/>
                        <a:cs typeface="Times New Roman"/>
                        <a:sym typeface="Times New Roman"/>
                      </a:endParaRPr>
                    </a:p>
                  </a:txBody>
                  <a:tcPr marT="36000" marB="36000" marR="36000" marL="36000"/>
                </a:tc>
                <a:tc>
                  <a:txBody>
                    <a:bodyPr/>
                    <a:lstStyle/>
                    <a:p>
                      <a:pPr indent="0" lvl="0" marL="0" rtl="0" algn="l">
                        <a:spcBef>
                          <a:spcPts val="0"/>
                        </a:spcBef>
                        <a:spcAft>
                          <a:spcPts val="0"/>
                        </a:spcAft>
                        <a:buNone/>
                      </a:pPr>
                      <a:r>
                        <a:rPr b="1" lang="de" sz="1100">
                          <a:latin typeface="Times New Roman"/>
                          <a:ea typeface="Times New Roman"/>
                          <a:cs typeface="Times New Roman"/>
                          <a:sym typeface="Times New Roman"/>
                        </a:rPr>
                        <a:t>Buy</a:t>
                      </a:r>
                      <a:endParaRPr b="1" sz="1100">
                        <a:latin typeface="Times New Roman"/>
                        <a:ea typeface="Times New Roman"/>
                        <a:cs typeface="Times New Roman"/>
                        <a:sym typeface="Times New Roman"/>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Lenovo</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8</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Asus</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4</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No</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r h="190500">
                <a:tc>
                  <a:txBody>
                    <a:bodyPr/>
                    <a:lstStyle/>
                    <a:p>
                      <a:pPr indent="0" lvl="0" marL="0" rtl="0" algn="l">
                        <a:spcBef>
                          <a:spcPts val="0"/>
                        </a:spcBef>
                        <a:spcAft>
                          <a:spcPts val="0"/>
                        </a:spcAft>
                        <a:buNone/>
                      </a:pPr>
                      <a:r>
                        <a:rPr lang="de" sz="800">
                          <a:latin typeface="Courier"/>
                          <a:ea typeface="Courier"/>
                          <a:cs typeface="Courier"/>
                          <a:sym typeface="Courier"/>
                        </a:rPr>
                        <a:t>Apple</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16</a:t>
                      </a:r>
                      <a:endParaRPr sz="800">
                        <a:latin typeface="Courier"/>
                        <a:ea typeface="Courier"/>
                        <a:cs typeface="Courier"/>
                        <a:sym typeface="Courier"/>
                      </a:endParaRPr>
                    </a:p>
                  </a:txBody>
                  <a:tcPr marT="36000" marB="36000" marR="36000" marL="36000"/>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tc>
              </a:tr>
            </a:tbl>
          </a:graphicData>
        </a:graphic>
      </p:graphicFrame>
      <p:sp>
        <p:nvSpPr>
          <p:cNvPr id="2066" name="Google Shape;2066;p39"/>
          <p:cNvSpPr/>
          <p:nvPr/>
        </p:nvSpPr>
        <p:spPr>
          <a:xfrm>
            <a:off x="3781200" y="3349288"/>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67" name="Google Shape;2067;p39"/>
          <p:cNvSpPr/>
          <p:nvPr/>
        </p:nvSpPr>
        <p:spPr>
          <a:xfrm>
            <a:off x="3781274" y="3774710"/>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68" name="Google Shape;2068;p39"/>
          <p:cNvSpPr/>
          <p:nvPr/>
        </p:nvSpPr>
        <p:spPr>
          <a:xfrm>
            <a:off x="3781200" y="4200131"/>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69" name="Google Shape;2069;p39"/>
          <p:cNvSpPr/>
          <p:nvPr/>
        </p:nvSpPr>
        <p:spPr>
          <a:xfrm>
            <a:off x="4198804" y="3561980"/>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70" name="Google Shape;2070;p39"/>
          <p:cNvSpPr/>
          <p:nvPr/>
        </p:nvSpPr>
        <p:spPr>
          <a:xfrm>
            <a:off x="4198879" y="398740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71" name="Google Shape;2071;p39"/>
          <p:cNvSpPr/>
          <p:nvPr/>
        </p:nvSpPr>
        <p:spPr>
          <a:xfrm>
            <a:off x="4503765" y="3774710"/>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072" name="Google Shape;2072;p39"/>
          <p:cNvCxnSpPr>
            <a:stCxn id="2066" idx="6"/>
            <a:endCxn id="2069" idx="2"/>
          </p:cNvCxnSpPr>
          <p:nvPr/>
        </p:nvCxnSpPr>
        <p:spPr>
          <a:xfrm>
            <a:off x="4000500" y="3458938"/>
            <a:ext cx="198300" cy="212700"/>
          </a:xfrm>
          <a:prstGeom prst="straightConnector1">
            <a:avLst/>
          </a:prstGeom>
          <a:noFill/>
          <a:ln cap="flat" cmpd="sng" w="28575">
            <a:solidFill>
              <a:srgbClr val="D9D9D9"/>
            </a:solidFill>
            <a:prstDash val="solid"/>
            <a:round/>
            <a:headEnd len="med" w="med" type="none"/>
            <a:tailEnd len="med" w="med" type="none"/>
          </a:ln>
        </p:spPr>
      </p:cxnSp>
      <p:cxnSp>
        <p:nvCxnSpPr>
          <p:cNvPr id="2073" name="Google Shape;2073;p39"/>
          <p:cNvCxnSpPr>
            <a:stCxn id="2067" idx="6"/>
          </p:cNvCxnSpPr>
          <p:nvPr/>
        </p:nvCxnSpPr>
        <p:spPr>
          <a:xfrm>
            <a:off x="4000574" y="3884360"/>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74" name="Google Shape;2074;p39"/>
          <p:cNvCxnSpPr>
            <a:endCxn id="2069" idx="2"/>
          </p:cNvCxnSpPr>
          <p:nvPr/>
        </p:nvCxnSpPr>
        <p:spPr>
          <a:xfrm flipH="1" rot="10800000">
            <a:off x="4000504" y="3671630"/>
            <a:ext cx="198300" cy="638100"/>
          </a:xfrm>
          <a:prstGeom prst="straightConnector1">
            <a:avLst/>
          </a:prstGeom>
          <a:noFill/>
          <a:ln cap="flat" cmpd="sng" w="28575">
            <a:solidFill>
              <a:srgbClr val="B7B7B7"/>
            </a:solidFill>
            <a:prstDash val="solid"/>
            <a:round/>
            <a:headEnd len="med" w="med" type="none"/>
            <a:tailEnd len="med" w="med" type="none"/>
          </a:ln>
        </p:spPr>
      </p:cxnSp>
      <p:cxnSp>
        <p:nvCxnSpPr>
          <p:cNvPr id="2075" name="Google Shape;2075;p39"/>
          <p:cNvCxnSpPr>
            <a:stCxn id="2066" idx="6"/>
            <a:endCxn id="2070" idx="2"/>
          </p:cNvCxnSpPr>
          <p:nvPr/>
        </p:nvCxnSpPr>
        <p:spPr>
          <a:xfrm>
            <a:off x="4000500" y="3458938"/>
            <a:ext cx="198300" cy="638100"/>
          </a:xfrm>
          <a:prstGeom prst="straightConnector1">
            <a:avLst/>
          </a:prstGeom>
          <a:noFill/>
          <a:ln cap="flat" cmpd="sng" w="28575">
            <a:solidFill>
              <a:schemeClr val="dk2"/>
            </a:solidFill>
            <a:prstDash val="solid"/>
            <a:round/>
            <a:headEnd len="med" w="med" type="none"/>
            <a:tailEnd len="med" w="med" type="none"/>
          </a:ln>
        </p:spPr>
      </p:cxnSp>
      <p:cxnSp>
        <p:nvCxnSpPr>
          <p:cNvPr id="2076" name="Google Shape;2076;p39"/>
          <p:cNvCxnSpPr>
            <a:stCxn id="2066" idx="6"/>
          </p:cNvCxnSpPr>
          <p:nvPr/>
        </p:nvCxnSpPr>
        <p:spPr>
          <a:xfrm>
            <a:off x="4000500" y="3458938"/>
            <a:ext cx="198300" cy="638100"/>
          </a:xfrm>
          <a:prstGeom prst="straightConnector1">
            <a:avLst/>
          </a:prstGeom>
          <a:noFill/>
          <a:ln cap="flat" cmpd="sng" w="28575">
            <a:solidFill>
              <a:srgbClr val="000000"/>
            </a:solidFill>
            <a:prstDash val="solid"/>
            <a:round/>
            <a:headEnd len="med" w="med" type="none"/>
            <a:tailEnd len="med" w="med" type="none"/>
          </a:ln>
        </p:spPr>
      </p:cxnSp>
      <p:cxnSp>
        <p:nvCxnSpPr>
          <p:cNvPr id="2077" name="Google Shape;2077;p39"/>
          <p:cNvCxnSpPr>
            <a:stCxn id="2070" idx="2"/>
            <a:endCxn id="2067" idx="6"/>
          </p:cNvCxnSpPr>
          <p:nvPr/>
        </p:nvCxnSpPr>
        <p:spPr>
          <a:xfrm rot="10800000">
            <a:off x="4000579" y="3884352"/>
            <a:ext cx="198300" cy="212700"/>
          </a:xfrm>
          <a:prstGeom prst="straightConnector1">
            <a:avLst/>
          </a:prstGeom>
          <a:noFill/>
          <a:ln cap="flat" cmpd="sng" w="28575">
            <a:solidFill>
              <a:srgbClr val="EFEFEF"/>
            </a:solidFill>
            <a:prstDash val="solid"/>
            <a:round/>
            <a:headEnd len="med" w="med" type="none"/>
            <a:tailEnd len="med" w="med" type="none"/>
          </a:ln>
        </p:spPr>
      </p:cxnSp>
      <p:cxnSp>
        <p:nvCxnSpPr>
          <p:cNvPr id="2078" name="Google Shape;2078;p39"/>
          <p:cNvCxnSpPr>
            <a:stCxn id="2068" idx="6"/>
            <a:endCxn id="2070" idx="2"/>
          </p:cNvCxnSpPr>
          <p:nvPr/>
        </p:nvCxnSpPr>
        <p:spPr>
          <a:xfrm flipH="1" rot="10800000">
            <a:off x="4000500" y="4097081"/>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79" name="Google Shape;2079;p39"/>
          <p:cNvCxnSpPr>
            <a:stCxn id="2068" idx="6"/>
          </p:cNvCxnSpPr>
          <p:nvPr/>
        </p:nvCxnSpPr>
        <p:spPr>
          <a:xfrm flipH="1" rot="10800000">
            <a:off x="4000500" y="4097081"/>
            <a:ext cx="198300" cy="212700"/>
          </a:xfrm>
          <a:prstGeom prst="straightConnector1">
            <a:avLst/>
          </a:prstGeom>
          <a:noFill/>
          <a:ln cap="flat" cmpd="sng" w="28575">
            <a:solidFill>
              <a:srgbClr val="222222"/>
            </a:solidFill>
            <a:prstDash val="solid"/>
            <a:round/>
            <a:headEnd len="med" w="med" type="none"/>
            <a:tailEnd len="med" w="med" type="none"/>
          </a:ln>
        </p:spPr>
      </p:cxnSp>
      <p:cxnSp>
        <p:nvCxnSpPr>
          <p:cNvPr id="2080" name="Google Shape;2080;p39"/>
          <p:cNvCxnSpPr>
            <a:stCxn id="2067" idx="6"/>
            <a:endCxn id="2069" idx="2"/>
          </p:cNvCxnSpPr>
          <p:nvPr/>
        </p:nvCxnSpPr>
        <p:spPr>
          <a:xfrm flipH="1" rot="10800000">
            <a:off x="4000574" y="3671660"/>
            <a:ext cx="198300" cy="212700"/>
          </a:xfrm>
          <a:prstGeom prst="straightConnector1">
            <a:avLst/>
          </a:prstGeom>
          <a:noFill/>
          <a:ln cap="flat" cmpd="sng" w="28575">
            <a:solidFill>
              <a:srgbClr val="D9D9D9"/>
            </a:solidFill>
            <a:prstDash val="solid"/>
            <a:round/>
            <a:headEnd len="med" w="med" type="none"/>
            <a:tailEnd len="med" w="med" type="none"/>
          </a:ln>
        </p:spPr>
      </p:cxnSp>
      <p:cxnSp>
        <p:nvCxnSpPr>
          <p:cNvPr id="2081" name="Google Shape;2081;p39"/>
          <p:cNvCxnSpPr>
            <a:stCxn id="2071" idx="2"/>
            <a:endCxn id="2069" idx="6"/>
          </p:cNvCxnSpPr>
          <p:nvPr/>
        </p:nvCxnSpPr>
        <p:spPr>
          <a:xfrm rot="10800000">
            <a:off x="4417965" y="3671660"/>
            <a:ext cx="85800" cy="212700"/>
          </a:xfrm>
          <a:prstGeom prst="straightConnector1">
            <a:avLst/>
          </a:prstGeom>
          <a:noFill/>
          <a:ln cap="flat" cmpd="sng" w="28575">
            <a:solidFill>
              <a:srgbClr val="666666"/>
            </a:solidFill>
            <a:prstDash val="solid"/>
            <a:round/>
            <a:headEnd len="med" w="med" type="none"/>
            <a:tailEnd len="med" w="med" type="none"/>
          </a:ln>
        </p:spPr>
      </p:cxnSp>
      <p:cxnSp>
        <p:nvCxnSpPr>
          <p:cNvPr id="2082" name="Google Shape;2082;p39"/>
          <p:cNvCxnSpPr>
            <a:stCxn id="2070" idx="6"/>
            <a:endCxn id="2071" idx="2"/>
          </p:cNvCxnSpPr>
          <p:nvPr/>
        </p:nvCxnSpPr>
        <p:spPr>
          <a:xfrm flipH="1" rot="10800000">
            <a:off x="4418179" y="3884352"/>
            <a:ext cx="85500" cy="212700"/>
          </a:xfrm>
          <a:prstGeom prst="straightConnector1">
            <a:avLst/>
          </a:prstGeom>
          <a:noFill/>
          <a:ln cap="flat" cmpd="sng" w="28575">
            <a:solidFill>
              <a:srgbClr val="CCCCCC"/>
            </a:solidFill>
            <a:prstDash val="solid"/>
            <a:round/>
            <a:headEnd len="med" w="med" type="none"/>
            <a:tailEnd len="med" w="med" type="none"/>
          </a:ln>
        </p:spPr>
      </p:cxnSp>
      <p:cxnSp>
        <p:nvCxnSpPr>
          <p:cNvPr id="2083" name="Google Shape;2083;p39"/>
          <p:cNvCxnSpPr/>
          <p:nvPr/>
        </p:nvCxnSpPr>
        <p:spPr>
          <a:xfrm>
            <a:off x="3475400" y="3884338"/>
            <a:ext cx="174900" cy="0"/>
          </a:xfrm>
          <a:prstGeom prst="straightConnector1">
            <a:avLst/>
          </a:prstGeom>
          <a:noFill/>
          <a:ln cap="flat" cmpd="sng" w="9525">
            <a:solidFill>
              <a:schemeClr val="dk2"/>
            </a:solidFill>
            <a:prstDash val="solid"/>
            <a:round/>
            <a:headEnd len="med" w="med" type="none"/>
            <a:tailEnd len="med" w="med" type="triangle"/>
          </a:ln>
        </p:spPr>
      </p:cxnSp>
      <p:sp>
        <p:nvSpPr>
          <p:cNvPr id="2084" name="Google Shape;2084;p39"/>
          <p:cNvSpPr txBox="1"/>
          <p:nvPr>
            <p:ph idx="1" type="body"/>
          </p:nvPr>
        </p:nvSpPr>
        <p:spPr>
          <a:xfrm>
            <a:off x="4723138" y="3484888"/>
            <a:ext cx="650700" cy="4266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Unlearn</a:t>
            </a:r>
            <a:endParaRPr sz="1400"/>
          </a:p>
        </p:txBody>
      </p:sp>
      <p:cxnSp>
        <p:nvCxnSpPr>
          <p:cNvPr id="2085" name="Google Shape;2085;p39"/>
          <p:cNvCxnSpPr/>
          <p:nvPr/>
        </p:nvCxnSpPr>
        <p:spPr>
          <a:xfrm>
            <a:off x="4774100" y="3884362"/>
            <a:ext cx="22473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086" name="Google Shape;2086;p39"/>
          <p:cNvGraphicFramePr/>
          <p:nvPr/>
        </p:nvGraphicFramePr>
        <p:xfrm>
          <a:off x="5373925" y="3601250"/>
          <a:ext cx="3000000" cy="3000000"/>
        </p:xfrm>
        <a:graphic>
          <a:graphicData uri="http://schemas.openxmlformats.org/drawingml/2006/table">
            <a:tbl>
              <a:tblPr>
                <a:noFill/>
                <a:tableStyleId>{61B45158-E8BA-4A10-BCBE-098E6A862EF0}</a:tableStyleId>
              </a:tblPr>
              <a:tblGrid>
                <a:gridCol w="579650"/>
                <a:gridCol w="311350"/>
                <a:gridCol w="291700"/>
                <a:gridCol w="291700"/>
              </a:tblGrid>
              <a:tr h="190500">
                <a:tc>
                  <a:txBody>
                    <a:bodyPr/>
                    <a:lstStyle/>
                    <a:p>
                      <a:pPr indent="0" lvl="0" marL="0" rtl="0" algn="l">
                        <a:spcBef>
                          <a:spcPts val="0"/>
                        </a:spcBef>
                        <a:spcAft>
                          <a:spcPts val="0"/>
                        </a:spcAft>
                        <a:buNone/>
                      </a:pPr>
                      <a:r>
                        <a:rPr lang="de" sz="800">
                          <a:latin typeface="Courier"/>
                          <a:ea typeface="Courier"/>
                          <a:cs typeface="Courier"/>
                          <a:sym typeface="Courier"/>
                        </a:rPr>
                        <a:t>EvilCorp</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2</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3</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l">
                        <a:spcBef>
                          <a:spcPts val="0"/>
                        </a:spcBef>
                        <a:spcAft>
                          <a:spcPts val="0"/>
                        </a:spcAft>
                        <a:buNone/>
                      </a:pPr>
                      <a:r>
                        <a:rPr lang="de" sz="800">
                          <a:latin typeface="Courier"/>
                          <a:ea typeface="Courier"/>
                          <a:cs typeface="Courier"/>
                          <a:sym typeface="Courier"/>
                        </a:rPr>
                        <a:t>Yes</a:t>
                      </a:r>
                      <a:endParaRPr sz="800">
                        <a:latin typeface="Courier"/>
                        <a:ea typeface="Courier"/>
                        <a:cs typeface="Courier"/>
                        <a:sym typeface="Courier"/>
                      </a:endParaRPr>
                    </a:p>
                  </a:txBody>
                  <a:tcPr marT="36000" marB="36000" marR="36000" marL="36000">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2087" name="Google Shape;2087;p39"/>
          <p:cNvSpPr/>
          <p:nvPr/>
        </p:nvSpPr>
        <p:spPr>
          <a:xfrm>
            <a:off x="7072425" y="3349263"/>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88" name="Google Shape;2088;p39"/>
          <p:cNvSpPr/>
          <p:nvPr/>
        </p:nvSpPr>
        <p:spPr>
          <a:xfrm>
            <a:off x="7072499" y="3774695"/>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89" name="Google Shape;2089;p39"/>
          <p:cNvSpPr/>
          <p:nvPr/>
        </p:nvSpPr>
        <p:spPr>
          <a:xfrm>
            <a:off x="7072425" y="4200126"/>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90" name="Google Shape;2090;p39"/>
          <p:cNvSpPr/>
          <p:nvPr/>
        </p:nvSpPr>
        <p:spPr>
          <a:xfrm>
            <a:off x="7490039" y="3561960"/>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91" name="Google Shape;2091;p39"/>
          <p:cNvSpPr/>
          <p:nvPr/>
        </p:nvSpPr>
        <p:spPr>
          <a:xfrm>
            <a:off x="7490113" y="3987392"/>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092" name="Google Shape;2092;p39"/>
          <p:cNvSpPr/>
          <p:nvPr/>
        </p:nvSpPr>
        <p:spPr>
          <a:xfrm>
            <a:off x="7795006" y="3774695"/>
            <a:ext cx="219300" cy="219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093" name="Google Shape;2093;p39"/>
          <p:cNvCxnSpPr>
            <a:stCxn id="2087" idx="6"/>
            <a:endCxn id="2090" idx="2"/>
          </p:cNvCxnSpPr>
          <p:nvPr/>
        </p:nvCxnSpPr>
        <p:spPr>
          <a:xfrm>
            <a:off x="7291725" y="3458913"/>
            <a:ext cx="198300" cy="212700"/>
          </a:xfrm>
          <a:prstGeom prst="straightConnector1">
            <a:avLst/>
          </a:prstGeom>
          <a:noFill/>
          <a:ln cap="flat" cmpd="sng" w="28575">
            <a:solidFill>
              <a:srgbClr val="666666"/>
            </a:solidFill>
            <a:prstDash val="solid"/>
            <a:round/>
            <a:headEnd len="med" w="med" type="none"/>
            <a:tailEnd len="med" w="med" type="none"/>
          </a:ln>
        </p:spPr>
      </p:cxnSp>
      <p:cxnSp>
        <p:nvCxnSpPr>
          <p:cNvPr id="2094" name="Google Shape;2094;p39"/>
          <p:cNvCxnSpPr>
            <a:stCxn id="2088" idx="6"/>
          </p:cNvCxnSpPr>
          <p:nvPr/>
        </p:nvCxnSpPr>
        <p:spPr>
          <a:xfrm>
            <a:off x="7291799" y="3884345"/>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095" name="Google Shape;2095;p39"/>
          <p:cNvCxnSpPr>
            <a:endCxn id="2090" idx="2"/>
          </p:cNvCxnSpPr>
          <p:nvPr/>
        </p:nvCxnSpPr>
        <p:spPr>
          <a:xfrm flipH="1" rot="10800000">
            <a:off x="7291739" y="3671610"/>
            <a:ext cx="198300" cy="638100"/>
          </a:xfrm>
          <a:prstGeom prst="straightConnector1">
            <a:avLst/>
          </a:prstGeom>
          <a:noFill/>
          <a:ln cap="flat" cmpd="sng" w="28575">
            <a:solidFill>
              <a:srgbClr val="666666"/>
            </a:solidFill>
            <a:prstDash val="solid"/>
            <a:round/>
            <a:headEnd len="med" w="med" type="none"/>
            <a:tailEnd len="med" w="med" type="none"/>
          </a:ln>
        </p:spPr>
      </p:cxnSp>
      <p:cxnSp>
        <p:nvCxnSpPr>
          <p:cNvPr id="2096" name="Google Shape;2096;p39"/>
          <p:cNvCxnSpPr>
            <a:stCxn id="2087" idx="6"/>
            <a:endCxn id="2091" idx="2"/>
          </p:cNvCxnSpPr>
          <p:nvPr/>
        </p:nvCxnSpPr>
        <p:spPr>
          <a:xfrm>
            <a:off x="7291725" y="3458913"/>
            <a:ext cx="198300" cy="638100"/>
          </a:xfrm>
          <a:prstGeom prst="straightConnector1">
            <a:avLst/>
          </a:prstGeom>
          <a:noFill/>
          <a:ln cap="flat" cmpd="sng" w="28575">
            <a:solidFill>
              <a:schemeClr val="dk2"/>
            </a:solidFill>
            <a:prstDash val="solid"/>
            <a:round/>
            <a:headEnd len="med" w="med" type="none"/>
            <a:tailEnd len="med" w="med" type="none"/>
          </a:ln>
        </p:spPr>
      </p:cxnSp>
      <p:cxnSp>
        <p:nvCxnSpPr>
          <p:cNvPr id="2097" name="Google Shape;2097;p39"/>
          <p:cNvCxnSpPr>
            <a:stCxn id="2087" idx="6"/>
          </p:cNvCxnSpPr>
          <p:nvPr/>
        </p:nvCxnSpPr>
        <p:spPr>
          <a:xfrm>
            <a:off x="7291725" y="3458913"/>
            <a:ext cx="198300" cy="638100"/>
          </a:xfrm>
          <a:prstGeom prst="straightConnector1">
            <a:avLst/>
          </a:prstGeom>
          <a:noFill/>
          <a:ln cap="flat" cmpd="sng" w="28575">
            <a:solidFill>
              <a:srgbClr val="D9D9D9"/>
            </a:solidFill>
            <a:prstDash val="solid"/>
            <a:round/>
            <a:headEnd len="med" w="med" type="none"/>
            <a:tailEnd len="med" w="med" type="none"/>
          </a:ln>
        </p:spPr>
      </p:cxnSp>
      <p:cxnSp>
        <p:nvCxnSpPr>
          <p:cNvPr id="2098" name="Google Shape;2098;p39"/>
          <p:cNvCxnSpPr>
            <a:stCxn id="2091" idx="2"/>
            <a:endCxn id="2088" idx="6"/>
          </p:cNvCxnSpPr>
          <p:nvPr/>
        </p:nvCxnSpPr>
        <p:spPr>
          <a:xfrm rot="10800000">
            <a:off x="7291813" y="3884342"/>
            <a:ext cx="198300" cy="212700"/>
          </a:xfrm>
          <a:prstGeom prst="straightConnector1">
            <a:avLst/>
          </a:prstGeom>
          <a:noFill/>
          <a:ln cap="flat" cmpd="sng" w="28575">
            <a:solidFill>
              <a:srgbClr val="EFEFEF"/>
            </a:solidFill>
            <a:prstDash val="solid"/>
            <a:round/>
            <a:headEnd len="med" w="med" type="none"/>
            <a:tailEnd len="med" w="med" type="none"/>
          </a:ln>
        </p:spPr>
      </p:cxnSp>
      <p:cxnSp>
        <p:nvCxnSpPr>
          <p:cNvPr id="2099" name="Google Shape;2099;p39"/>
          <p:cNvCxnSpPr>
            <a:stCxn id="2089" idx="6"/>
            <a:endCxn id="2091" idx="2"/>
          </p:cNvCxnSpPr>
          <p:nvPr/>
        </p:nvCxnSpPr>
        <p:spPr>
          <a:xfrm flipH="1" rot="10800000">
            <a:off x="7291725" y="4097076"/>
            <a:ext cx="198300" cy="212700"/>
          </a:xfrm>
          <a:prstGeom prst="straightConnector1">
            <a:avLst/>
          </a:prstGeom>
          <a:noFill/>
          <a:ln cap="flat" cmpd="sng" w="28575">
            <a:solidFill>
              <a:schemeClr val="dk2"/>
            </a:solidFill>
            <a:prstDash val="solid"/>
            <a:round/>
            <a:headEnd len="med" w="med" type="none"/>
            <a:tailEnd len="med" w="med" type="none"/>
          </a:ln>
        </p:spPr>
      </p:cxnSp>
      <p:cxnSp>
        <p:nvCxnSpPr>
          <p:cNvPr id="2100" name="Google Shape;2100;p39"/>
          <p:cNvCxnSpPr>
            <a:stCxn id="2089" idx="6"/>
          </p:cNvCxnSpPr>
          <p:nvPr/>
        </p:nvCxnSpPr>
        <p:spPr>
          <a:xfrm flipH="1" rot="10800000">
            <a:off x="7291725" y="4097076"/>
            <a:ext cx="198300" cy="212700"/>
          </a:xfrm>
          <a:prstGeom prst="straightConnector1">
            <a:avLst/>
          </a:prstGeom>
          <a:noFill/>
          <a:ln cap="flat" cmpd="sng" w="28575">
            <a:solidFill>
              <a:srgbClr val="B7B7B7"/>
            </a:solidFill>
            <a:prstDash val="solid"/>
            <a:round/>
            <a:headEnd len="med" w="med" type="none"/>
            <a:tailEnd len="med" w="med" type="none"/>
          </a:ln>
        </p:spPr>
      </p:cxnSp>
      <p:cxnSp>
        <p:nvCxnSpPr>
          <p:cNvPr id="2101" name="Google Shape;2101;p39"/>
          <p:cNvCxnSpPr>
            <a:stCxn id="2088" idx="6"/>
            <a:endCxn id="2090" idx="2"/>
          </p:cNvCxnSpPr>
          <p:nvPr/>
        </p:nvCxnSpPr>
        <p:spPr>
          <a:xfrm flipH="1" rot="10800000">
            <a:off x="7291799" y="3671645"/>
            <a:ext cx="198300" cy="212700"/>
          </a:xfrm>
          <a:prstGeom prst="straightConnector1">
            <a:avLst/>
          </a:prstGeom>
          <a:noFill/>
          <a:ln cap="flat" cmpd="sng" w="28575">
            <a:solidFill>
              <a:srgbClr val="000000"/>
            </a:solidFill>
            <a:prstDash val="solid"/>
            <a:round/>
            <a:headEnd len="med" w="med" type="none"/>
            <a:tailEnd len="med" w="med" type="none"/>
          </a:ln>
        </p:spPr>
      </p:cxnSp>
      <p:cxnSp>
        <p:nvCxnSpPr>
          <p:cNvPr id="2102" name="Google Shape;2102;p39"/>
          <p:cNvCxnSpPr>
            <a:stCxn id="2092" idx="2"/>
            <a:endCxn id="2090" idx="6"/>
          </p:cNvCxnSpPr>
          <p:nvPr/>
        </p:nvCxnSpPr>
        <p:spPr>
          <a:xfrm rot="10800000">
            <a:off x="7709206" y="3671645"/>
            <a:ext cx="85800" cy="212700"/>
          </a:xfrm>
          <a:prstGeom prst="straightConnector1">
            <a:avLst/>
          </a:prstGeom>
          <a:noFill/>
          <a:ln cap="flat" cmpd="sng" w="28575">
            <a:solidFill>
              <a:srgbClr val="CCCCCC"/>
            </a:solidFill>
            <a:prstDash val="solid"/>
            <a:round/>
            <a:headEnd len="med" w="med" type="none"/>
            <a:tailEnd len="med" w="med" type="none"/>
          </a:ln>
        </p:spPr>
      </p:cxnSp>
      <p:cxnSp>
        <p:nvCxnSpPr>
          <p:cNvPr id="2103" name="Google Shape;2103;p39"/>
          <p:cNvCxnSpPr>
            <a:stCxn id="2091" idx="6"/>
            <a:endCxn id="2092" idx="2"/>
          </p:cNvCxnSpPr>
          <p:nvPr/>
        </p:nvCxnSpPr>
        <p:spPr>
          <a:xfrm flipH="1" rot="10800000">
            <a:off x="7709413" y="3884342"/>
            <a:ext cx="85500" cy="212700"/>
          </a:xfrm>
          <a:prstGeom prst="straightConnector1">
            <a:avLst/>
          </a:prstGeom>
          <a:noFill/>
          <a:ln cap="flat" cmpd="sng" w="28575">
            <a:solidFill>
              <a:schemeClr val="dk2"/>
            </a:solidFill>
            <a:prstDash val="solid"/>
            <a:round/>
            <a:headEnd len="med" w="med" type="none"/>
            <a:tailEnd len="med" w="med" type="none"/>
          </a:ln>
        </p:spPr>
      </p:cxnSp>
      <p:sp>
        <p:nvSpPr>
          <p:cNvPr id="2104" name="Google Shape;2104;p39"/>
          <p:cNvSpPr txBox="1"/>
          <p:nvPr>
            <p:ph idx="1" type="body"/>
          </p:nvPr>
        </p:nvSpPr>
        <p:spPr>
          <a:xfrm>
            <a:off x="6996100" y="4522513"/>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Unlearnt model</a:t>
            </a:r>
            <a:endParaRPr/>
          </a:p>
        </p:txBody>
      </p:sp>
      <p:sp>
        <p:nvSpPr>
          <p:cNvPr id="2105" name="Google Shape;2105;p39"/>
          <p:cNvSpPr/>
          <p:nvPr/>
        </p:nvSpPr>
        <p:spPr>
          <a:xfrm>
            <a:off x="670275" y="3170800"/>
            <a:ext cx="7581300" cy="1639800"/>
          </a:xfrm>
          <a:prstGeom prst="roundRect">
            <a:avLst>
              <a:gd fmla="val 16667" name="adj"/>
            </a:avLst>
          </a:prstGeom>
          <a:noFill/>
          <a:ln cap="flat" cmpd="sng" w="28575">
            <a:solidFill>
              <a:srgbClr val="B746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6" name="Google Shape;2106;p39"/>
          <p:cNvSpPr/>
          <p:nvPr/>
        </p:nvSpPr>
        <p:spPr>
          <a:xfrm>
            <a:off x="4000575" y="894952"/>
            <a:ext cx="4435200" cy="17148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07" name="Google Shape;2107;p39"/>
          <p:cNvSpPr txBox="1"/>
          <p:nvPr>
            <p:ph type="title"/>
          </p:nvPr>
        </p:nvSpPr>
        <p:spPr>
          <a:xfrm>
            <a:off x="6181499" y="2643460"/>
            <a:ext cx="18771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2400"/>
              <a:t>Unlearning</a:t>
            </a:r>
            <a:endParaRPr sz="2400"/>
          </a:p>
        </p:txBody>
      </p:sp>
      <p:sp>
        <p:nvSpPr>
          <p:cNvPr id="2108" name="Google Shape;2108;p39"/>
          <p:cNvSpPr txBox="1"/>
          <p:nvPr>
            <p:ph type="title"/>
          </p:nvPr>
        </p:nvSpPr>
        <p:spPr>
          <a:xfrm>
            <a:off x="6411424" y="314935"/>
            <a:ext cx="1877100" cy="658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accent2"/>
              </a:buClr>
              <a:buSzPts val="3300"/>
              <a:buFont typeface="Times New Roman"/>
              <a:buNone/>
            </a:pPr>
            <a:r>
              <a:rPr lang="de" sz="2400">
                <a:solidFill>
                  <a:srgbClr val="EA8300"/>
                </a:solidFill>
              </a:rPr>
              <a:t>Retraining</a:t>
            </a:r>
            <a:endParaRPr sz="2400">
              <a:solidFill>
                <a:srgbClr val="EA8300"/>
              </a:solidFill>
            </a:endParaRPr>
          </a:p>
        </p:txBody>
      </p:sp>
      <p:sp>
        <p:nvSpPr>
          <p:cNvPr id="2109" name="Google Shape;2109;p39"/>
          <p:cNvSpPr txBox="1"/>
          <p:nvPr>
            <p:ph idx="1" type="body"/>
          </p:nvPr>
        </p:nvSpPr>
        <p:spPr>
          <a:xfrm>
            <a:off x="4854050" y="2307738"/>
            <a:ext cx="1207200" cy="2895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a:t>Retain set</a:t>
            </a:r>
            <a:endParaRPr/>
          </a:p>
        </p:txBody>
      </p:sp>
      <p:sp>
        <p:nvSpPr>
          <p:cNvPr id="2110" name="Google Shape;2110;p39"/>
          <p:cNvSpPr txBox="1"/>
          <p:nvPr>
            <p:ph idx="1" type="body"/>
          </p:nvPr>
        </p:nvSpPr>
        <p:spPr>
          <a:xfrm>
            <a:off x="386975" y="1194200"/>
            <a:ext cx="3007200" cy="9246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lang="de" sz="1600"/>
              <a:t>Unlearnt model should behave like the model retrained on the retain set only</a:t>
            </a:r>
            <a:r>
              <a:rPr lang="de" sz="1000"/>
              <a:t> [1,2,12,20,22]</a:t>
            </a:r>
            <a:r>
              <a:rPr lang="de" sz="1600"/>
              <a:t>:</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40"/>
          <p:cNvSpPr txBox="1"/>
          <p:nvPr>
            <p:ph type="title"/>
          </p:nvPr>
        </p:nvSpPr>
        <p:spPr>
          <a:xfrm>
            <a:off x="387004" y="467306"/>
            <a:ext cx="8370000" cy="658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2"/>
              </a:buClr>
              <a:buSzPts val="3300"/>
              <a:buFont typeface="Times New Roman"/>
              <a:buNone/>
            </a:pPr>
            <a:r>
              <a:rPr lang="de" sz="2500"/>
              <a:t>Need for Unlearning</a:t>
            </a:r>
            <a:endParaRPr sz="2500"/>
          </a:p>
        </p:txBody>
      </p:sp>
      <p:sp>
        <p:nvSpPr>
          <p:cNvPr id="2116" name="Google Shape;2116;p40"/>
          <p:cNvSpPr txBox="1"/>
          <p:nvPr>
            <p:ph idx="2" type="body"/>
          </p:nvPr>
        </p:nvSpPr>
        <p:spPr>
          <a:xfrm>
            <a:off x="0" y="0"/>
            <a:ext cx="9144000" cy="381000"/>
          </a:xfrm>
          <a:prstGeom prst="rect">
            <a:avLst/>
          </a:prstGeom>
          <a:solidFill>
            <a:schemeClr val="lt1"/>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117" name="Google Shape;2117;p40"/>
          <p:cNvSpPr txBox="1"/>
          <p:nvPr>
            <p:ph idx="3" type="body"/>
          </p:nvPr>
        </p:nvSpPr>
        <p:spPr>
          <a:xfrm>
            <a:off x="154849" y="154849"/>
            <a:ext cx="2272800" cy="22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de"/>
              <a:t> </a:t>
            </a:r>
            <a:endParaRPr/>
          </a:p>
        </p:txBody>
      </p:sp>
      <p:sp>
        <p:nvSpPr>
          <p:cNvPr id="2118" name="Google Shape;2118;p40"/>
          <p:cNvSpPr txBox="1"/>
          <p:nvPr>
            <p:ph idx="4294967295" type="dt"/>
          </p:nvPr>
        </p:nvSpPr>
        <p:spPr>
          <a:xfrm>
            <a:off x="154862" y="4759657"/>
            <a:ext cx="2199900" cy="11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19" name="Google Shape;2119;p40"/>
          <p:cNvSpPr txBox="1"/>
          <p:nvPr>
            <p:ph idx="1" type="body"/>
          </p:nvPr>
        </p:nvSpPr>
        <p:spPr>
          <a:xfrm>
            <a:off x="387175" y="1180225"/>
            <a:ext cx="3404400" cy="1003200"/>
          </a:xfrm>
          <a:prstGeom prst="rect">
            <a:avLst/>
          </a:prstGeom>
          <a:noFill/>
          <a:ln>
            <a:noFill/>
          </a:ln>
        </p:spPr>
        <p:txBody>
          <a:bodyPr anchorCtr="0" anchor="ctr" bIns="0" lIns="0" spcFirstLastPara="1" rIns="0" wrap="square" tIns="0">
            <a:noAutofit/>
          </a:bodyPr>
          <a:lstStyle/>
          <a:p>
            <a:pPr indent="-330200" lvl="0" marL="457200" rtl="0" algn="l">
              <a:lnSpc>
                <a:spcPct val="120000"/>
              </a:lnSpc>
              <a:spcBef>
                <a:spcPts val="0"/>
              </a:spcBef>
              <a:spcAft>
                <a:spcPts val="0"/>
              </a:spcAft>
              <a:buSzPts val="1600"/>
              <a:buChar char="•"/>
            </a:pPr>
            <a:r>
              <a:rPr b="1" lang="de" sz="1600"/>
              <a:t>Right to be forgotten</a:t>
            </a:r>
            <a:r>
              <a:rPr lang="de" sz="1000"/>
              <a:t>[1-3,8,9,12,16,22]</a:t>
            </a:r>
            <a:r>
              <a:rPr b="1" lang="de" sz="1600"/>
              <a:t>:</a:t>
            </a:r>
            <a:endParaRPr b="1" sz="1600"/>
          </a:p>
          <a:p>
            <a:pPr indent="0" lvl="0" marL="457200" rtl="0" algn="l">
              <a:lnSpc>
                <a:spcPct val="120000"/>
              </a:lnSpc>
              <a:spcBef>
                <a:spcPts val="0"/>
              </a:spcBef>
              <a:spcAft>
                <a:spcPts val="0"/>
              </a:spcAft>
              <a:buNone/>
            </a:pPr>
            <a:r>
              <a:rPr lang="de" sz="1600"/>
              <a:t>GDPR, California Consumer Privacy Act</a:t>
            </a:r>
            <a:endParaRPr sz="1600"/>
          </a:p>
        </p:txBody>
      </p:sp>
      <p:pic>
        <p:nvPicPr>
          <p:cNvPr id="2120" name="Google Shape;2120;p40"/>
          <p:cNvPicPr preferRelativeResize="0"/>
          <p:nvPr/>
        </p:nvPicPr>
        <p:blipFill>
          <a:blip r:embed="rId5">
            <a:alphaModFix/>
          </a:blip>
          <a:stretch>
            <a:fillRect/>
          </a:stretch>
        </p:blipFill>
        <p:spPr>
          <a:xfrm>
            <a:off x="4251375" y="1400037"/>
            <a:ext cx="460050" cy="460050"/>
          </a:xfrm>
          <a:prstGeom prst="rect">
            <a:avLst/>
          </a:prstGeom>
          <a:noFill/>
          <a:ln>
            <a:noFill/>
          </a:ln>
        </p:spPr>
      </p:pic>
      <p:pic>
        <p:nvPicPr>
          <p:cNvPr id="2121" name="Google Shape;2121;p40"/>
          <p:cNvPicPr preferRelativeResize="0"/>
          <p:nvPr/>
        </p:nvPicPr>
        <p:blipFill>
          <a:blip r:embed="rId6">
            <a:alphaModFix/>
          </a:blip>
          <a:stretch>
            <a:fillRect/>
          </a:stretch>
        </p:blipFill>
        <p:spPr>
          <a:xfrm>
            <a:off x="5455798" y="1060113"/>
            <a:ext cx="426600" cy="426600"/>
          </a:xfrm>
          <a:prstGeom prst="rect">
            <a:avLst/>
          </a:prstGeom>
          <a:noFill/>
          <a:ln>
            <a:noFill/>
          </a:ln>
        </p:spPr>
      </p:pic>
      <p:sp>
        <p:nvSpPr>
          <p:cNvPr id="2122" name="Google Shape;2122;p40"/>
          <p:cNvSpPr/>
          <p:nvPr/>
        </p:nvSpPr>
        <p:spPr>
          <a:xfrm>
            <a:off x="5433075"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3" name="Google Shape;2123;p40"/>
          <p:cNvSpPr/>
          <p:nvPr/>
        </p:nvSpPr>
        <p:spPr>
          <a:xfrm>
            <a:off x="5433112"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4" name="Google Shape;2124;p40"/>
          <p:cNvSpPr/>
          <p:nvPr/>
        </p:nvSpPr>
        <p:spPr>
          <a:xfrm>
            <a:off x="5433075"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5" name="Google Shape;2125;p40"/>
          <p:cNvSpPr/>
          <p:nvPr/>
        </p:nvSpPr>
        <p:spPr>
          <a:xfrm>
            <a:off x="5642433"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6" name="Google Shape;2126;p40"/>
          <p:cNvSpPr/>
          <p:nvPr/>
        </p:nvSpPr>
        <p:spPr>
          <a:xfrm>
            <a:off x="5642471"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27" name="Google Shape;2127;p40"/>
          <p:cNvSpPr/>
          <p:nvPr/>
        </p:nvSpPr>
        <p:spPr>
          <a:xfrm>
            <a:off x="5795320"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128" name="Google Shape;2128;p40"/>
          <p:cNvCxnSpPr>
            <a:stCxn id="2122" idx="6"/>
            <a:endCxn id="2125" idx="2"/>
          </p:cNvCxnSpPr>
          <p:nvPr/>
        </p:nvCxnSpPr>
        <p:spPr>
          <a:xfrm>
            <a:off x="5542875"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29" name="Google Shape;2129;p40"/>
          <p:cNvCxnSpPr>
            <a:stCxn id="2123" idx="6"/>
          </p:cNvCxnSpPr>
          <p:nvPr/>
        </p:nvCxnSpPr>
        <p:spPr>
          <a:xfrm>
            <a:off x="5542912"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30" name="Google Shape;2130;p40"/>
          <p:cNvCxnSpPr>
            <a:endCxn id="2125" idx="2"/>
          </p:cNvCxnSpPr>
          <p:nvPr/>
        </p:nvCxnSpPr>
        <p:spPr>
          <a:xfrm flipH="1" rot="10800000">
            <a:off x="5542833"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31" name="Google Shape;2131;p40"/>
          <p:cNvCxnSpPr>
            <a:stCxn id="2122" idx="6"/>
            <a:endCxn id="2126" idx="2"/>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32" name="Google Shape;2132;p40"/>
          <p:cNvCxnSpPr>
            <a:stCxn id="2122" idx="6"/>
          </p:cNvCxnSpPr>
          <p:nvPr/>
        </p:nvCxnSpPr>
        <p:spPr>
          <a:xfrm>
            <a:off x="5542875"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33" name="Google Shape;2133;p40"/>
          <p:cNvCxnSpPr>
            <a:stCxn id="2126" idx="2"/>
            <a:endCxn id="2123" idx="6"/>
          </p:cNvCxnSpPr>
          <p:nvPr/>
        </p:nvCxnSpPr>
        <p:spPr>
          <a:xfrm rot="10800000">
            <a:off x="5542871"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34" name="Google Shape;2134;p40"/>
          <p:cNvCxnSpPr>
            <a:stCxn id="2124" idx="6"/>
            <a:endCxn id="2126" idx="2"/>
          </p:cNvCxnSpPr>
          <p:nvPr/>
        </p:nvCxnSpPr>
        <p:spPr>
          <a:xfrm flipH="1" rot="10800000">
            <a:off x="5542875"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35" name="Google Shape;2135;p40"/>
          <p:cNvCxnSpPr>
            <a:stCxn id="2124" idx="6"/>
          </p:cNvCxnSpPr>
          <p:nvPr/>
        </p:nvCxnSpPr>
        <p:spPr>
          <a:xfrm flipH="1" rot="10800000">
            <a:off x="5542875"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36" name="Google Shape;2136;p40"/>
          <p:cNvCxnSpPr>
            <a:stCxn id="2123" idx="6"/>
            <a:endCxn id="2125" idx="2"/>
          </p:cNvCxnSpPr>
          <p:nvPr/>
        </p:nvCxnSpPr>
        <p:spPr>
          <a:xfrm flipH="1" rot="10800000">
            <a:off x="5542912"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37" name="Google Shape;2137;p40"/>
          <p:cNvCxnSpPr>
            <a:stCxn id="2127" idx="2"/>
            <a:endCxn id="2125" idx="6"/>
          </p:cNvCxnSpPr>
          <p:nvPr/>
        </p:nvCxnSpPr>
        <p:spPr>
          <a:xfrm rot="10800000">
            <a:off x="5752120"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138" name="Google Shape;2138;p40"/>
          <p:cNvCxnSpPr>
            <a:stCxn id="2126" idx="6"/>
            <a:endCxn id="2127" idx="2"/>
          </p:cNvCxnSpPr>
          <p:nvPr/>
        </p:nvCxnSpPr>
        <p:spPr>
          <a:xfrm flipH="1" rot="10800000">
            <a:off x="5752271" y="1966708"/>
            <a:ext cx="42900" cy="106500"/>
          </a:xfrm>
          <a:prstGeom prst="straightConnector1">
            <a:avLst/>
          </a:prstGeom>
          <a:noFill/>
          <a:ln cap="flat" cmpd="sng" w="19050">
            <a:solidFill>
              <a:schemeClr val="dk1"/>
            </a:solidFill>
            <a:prstDash val="solid"/>
            <a:round/>
            <a:headEnd len="med" w="med" type="none"/>
            <a:tailEnd len="med" w="med" type="none"/>
          </a:ln>
        </p:spPr>
      </p:cxnSp>
      <p:cxnSp>
        <p:nvCxnSpPr>
          <p:cNvPr id="2139" name="Google Shape;2139;p40"/>
          <p:cNvCxnSpPr>
            <a:stCxn id="2120" idx="3"/>
            <a:endCxn id="2121" idx="1"/>
          </p:cNvCxnSpPr>
          <p:nvPr/>
        </p:nvCxnSpPr>
        <p:spPr>
          <a:xfrm flipH="1" rot="10800000">
            <a:off x="4711425" y="1273362"/>
            <a:ext cx="744300" cy="356700"/>
          </a:xfrm>
          <a:prstGeom prst="straightConnector1">
            <a:avLst/>
          </a:prstGeom>
          <a:noFill/>
          <a:ln cap="flat" cmpd="sng" w="9525">
            <a:solidFill>
              <a:schemeClr val="dk2"/>
            </a:solidFill>
            <a:prstDash val="solid"/>
            <a:round/>
            <a:headEnd len="med" w="med" type="none"/>
            <a:tailEnd len="med" w="med" type="triangle"/>
          </a:ln>
        </p:spPr>
      </p:cxnSp>
      <p:cxnSp>
        <p:nvCxnSpPr>
          <p:cNvPr id="2140" name="Google Shape;2140;p40"/>
          <p:cNvCxnSpPr>
            <a:stCxn id="2120" idx="3"/>
          </p:cNvCxnSpPr>
          <p:nvPr/>
        </p:nvCxnSpPr>
        <p:spPr>
          <a:xfrm>
            <a:off x="4711425" y="1630062"/>
            <a:ext cx="650700" cy="315300"/>
          </a:xfrm>
          <a:prstGeom prst="straightConnector1">
            <a:avLst/>
          </a:prstGeom>
          <a:noFill/>
          <a:ln cap="flat" cmpd="sng" w="9525">
            <a:solidFill>
              <a:schemeClr val="dk2"/>
            </a:solidFill>
            <a:prstDash val="solid"/>
            <a:round/>
            <a:headEnd len="med" w="med" type="none"/>
            <a:tailEnd len="med" w="med" type="triangle"/>
          </a:ln>
        </p:spPr>
      </p:cxnSp>
      <p:cxnSp>
        <p:nvCxnSpPr>
          <p:cNvPr id="2141" name="Google Shape;2141;p40"/>
          <p:cNvCxnSpPr/>
          <p:nvPr/>
        </p:nvCxnSpPr>
        <p:spPr>
          <a:xfrm>
            <a:off x="5973625" y="1945363"/>
            <a:ext cx="1097400" cy="0"/>
          </a:xfrm>
          <a:prstGeom prst="straightConnector1">
            <a:avLst/>
          </a:prstGeom>
          <a:noFill/>
          <a:ln cap="flat" cmpd="sng" w="9525">
            <a:solidFill>
              <a:schemeClr val="dk2"/>
            </a:solidFill>
            <a:prstDash val="solid"/>
            <a:round/>
            <a:headEnd len="med" w="med" type="none"/>
            <a:tailEnd len="med" w="med" type="triangle"/>
          </a:ln>
        </p:spPr>
      </p:cxnSp>
      <p:cxnSp>
        <p:nvCxnSpPr>
          <p:cNvPr id="2142" name="Google Shape;2142;p40"/>
          <p:cNvCxnSpPr/>
          <p:nvPr/>
        </p:nvCxnSpPr>
        <p:spPr>
          <a:xfrm>
            <a:off x="5973625" y="1273413"/>
            <a:ext cx="1097400" cy="0"/>
          </a:xfrm>
          <a:prstGeom prst="straightConnector1">
            <a:avLst/>
          </a:prstGeom>
          <a:noFill/>
          <a:ln cap="flat" cmpd="sng" w="9525">
            <a:solidFill>
              <a:schemeClr val="dk2"/>
            </a:solidFill>
            <a:prstDash val="solid"/>
            <a:round/>
            <a:headEnd len="med" w="med" type="none"/>
            <a:tailEnd len="med" w="med" type="triangle"/>
          </a:ln>
        </p:spPr>
      </p:cxnSp>
      <p:sp>
        <p:nvSpPr>
          <p:cNvPr id="2143" name="Google Shape;2143;p40"/>
          <p:cNvSpPr txBox="1"/>
          <p:nvPr>
            <p:ph idx="1" type="body"/>
          </p:nvPr>
        </p:nvSpPr>
        <p:spPr>
          <a:xfrm>
            <a:off x="6196975" y="1286888"/>
            <a:ext cx="650700" cy="6585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0"/>
              </a:spcBef>
              <a:spcAft>
                <a:spcPts val="0"/>
              </a:spcAft>
              <a:buClr>
                <a:schemeClr val="dk1"/>
              </a:buClr>
              <a:buSzPts val="1100"/>
              <a:buFont typeface="Arial"/>
              <a:buNone/>
            </a:pPr>
            <a:r>
              <a:rPr lang="de" sz="1400"/>
              <a:t>Erease data</a:t>
            </a:r>
            <a:endParaRPr sz="1400"/>
          </a:p>
        </p:txBody>
      </p:sp>
      <p:pic>
        <p:nvPicPr>
          <p:cNvPr id="2144" name="Google Shape;2144;p40"/>
          <p:cNvPicPr preferRelativeResize="0"/>
          <p:nvPr/>
        </p:nvPicPr>
        <p:blipFill>
          <a:blip r:embed="rId6">
            <a:alphaModFix/>
          </a:blip>
          <a:stretch>
            <a:fillRect/>
          </a:stretch>
        </p:blipFill>
        <p:spPr>
          <a:xfrm>
            <a:off x="7162248" y="1060113"/>
            <a:ext cx="426600" cy="426600"/>
          </a:xfrm>
          <a:prstGeom prst="rect">
            <a:avLst/>
          </a:prstGeom>
          <a:noFill/>
          <a:ln>
            <a:noFill/>
          </a:ln>
        </p:spPr>
      </p:pic>
      <p:sp>
        <p:nvSpPr>
          <p:cNvPr id="2145" name="Google Shape;2145;p40"/>
          <p:cNvSpPr/>
          <p:nvPr/>
        </p:nvSpPr>
        <p:spPr>
          <a:xfrm>
            <a:off x="7162250" y="169840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46" name="Google Shape;2146;p40"/>
          <p:cNvSpPr/>
          <p:nvPr/>
        </p:nvSpPr>
        <p:spPr>
          <a:xfrm>
            <a:off x="7162287"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47" name="Google Shape;2147;p40"/>
          <p:cNvSpPr/>
          <p:nvPr/>
        </p:nvSpPr>
        <p:spPr>
          <a:xfrm>
            <a:off x="7162250" y="2124955"/>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48" name="Google Shape;2148;p40"/>
          <p:cNvSpPr/>
          <p:nvPr/>
        </p:nvSpPr>
        <p:spPr>
          <a:xfrm>
            <a:off x="7371608" y="1805033"/>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49" name="Google Shape;2149;p40"/>
          <p:cNvSpPr/>
          <p:nvPr/>
        </p:nvSpPr>
        <p:spPr>
          <a:xfrm>
            <a:off x="7371646" y="2018308"/>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50" name="Google Shape;2150;p40"/>
          <p:cNvSpPr/>
          <p:nvPr/>
        </p:nvSpPr>
        <p:spPr>
          <a:xfrm>
            <a:off x="7524495" y="1911680"/>
            <a:ext cx="109800" cy="1098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cxnSp>
        <p:nvCxnSpPr>
          <p:cNvPr id="2151" name="Google Shape;2151;p40"/>
          <p:cNvCxnSpPr>
            <a:stCxn id="2145" idx="6"/>
            <a:endCxn id="2148" idx="2"/>
          </p:cNvCxnSpPr>
          <p:nvPr/>
        </p:nvCxnSpPr>
        <p:spPr>
          <a:xfrm>
            <a:off x="7272050" y="175330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52" name="Google Shape;2152;p40"/>
          <p:cNvCxnSpPr>
            <a:stCxn id="2146" idx="6"/>
          </p:cNvCxnSpPr>
          <p:nvPr/>
        </p:nvCxnSpPr>
        <p:spPr>
          <a:xfrm>
            <a:off x="7272087" y="1966580"/>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53" name="Google Shape;2153;p40"/>
          <p:cNvCxnSpPr>
            <a:endCxn id="2148" idx="2"/>
          </p:cNvCxnSpPr>
          <p:nvPr/>
        </p:nvCxnSpPr>
        <p:spPr>
          <a:xfrm flipH="1" rot="10800000">
            <a:off x="7272008" y="1859933"/>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54" name="Google Shape;2154;p40"/>
          <p:cNvCxnSpPr>
            <a:stCxn id="2145" idx="6"/>
            <a:endCxn id="2149" idx="2"/>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55" name="Google Shape;2155;p40"/>
          <p:cNvCxnSpPr>
            <a:stCxn id="2145" idx="6"/>
          </p:cNvCxnSpPr>
          <p:nvPr/>
        </p:nvCxnSpPr>
        <p:spPr>
          <a:xfrm>
            <a:off x="7272050" y="1753305"/>
            <a:ext cx="99600" cy="319800"/>
          </a:xfrm>
          <a:prstGeom prst="straightConnector1">
            <a:avLst/>
          </a:prstGeom>
          <a:noFill/>
          <a:ln cap="flat" cmpd="sng" w="19050">
            <a:solidFill>
              <a:schemeClr val="dk1"/>
            </a:solidFill>
            <a:prstDash val="solid"/>
            <a:round/>
            <a:headEnd len="med" w="med" type="none"/>
            <a:tailEnd len="med" w="med" type="none"/>
          </a:ln>
        </p:spPr>
      </p:cxnSp>
      <p:cxnSp>
        <p:nvCxnSpPr>
          <p:cNvPr id="2156" name="Google Shape;2156;p40"/>
          <p:cNvCxnSpPr>
            <a:stCxn id="2149" idx="2"/>
            <a:endCxn id="2146" idx="6"/>
          </p:cNvCxnSpPr>
          <p:nvPr/>
        </p:nvCxnSpPr>
        <p:spPr>
          <a:xfrm rot="10800000">
            <a:off x="7272046" y="1966708"/>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57" name="Google Shape;2157;p40"/>
          <p:cNvCxnSpPr>
            <a:stCxn id="2147" idx="6"/>
            <a:endCxn id="2149" idx="2"/>
          </p:cNvCxnSpPr>
          <p:nvPr/>
        </p:nvCxnSpPr>
        <p:spPr>
          <a:xfrm flipH="1" rot="10800000">
            <a:off x="7272050" y="2073355"/>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58" name="Google Shape;2158;p40"/>
          <p:cNvCxnSpPr>
            <a:stCxn id="2147" idx="6"/>
          </p:cNvCxnSpPr>
          <p:nvPr/>
        </p:nvCxnSpPr>
        <p:spPr>
          <a:xfrm flipH="1" rot="10800000">
            <a:off x="7272050" y="2073055"/>
            <a:ext cx="99600" cy="106800"/>
          </a:xfrm>
          <a:prstGeom prst="straightConnector1">
            <a:avLst/>
          </a:prstGeom>
          <a:noFill/>
          <a:ln cap="flat" cmpd="sng" w="19050">
            <a:solidFill>
              <a:schemeClr val="dk1"/>
            </a:solidFill>
            <a:prstDash val="solid"/>
            <a:round/>
            <a:headEnd len="med" w="med" type="none"/>
            <a:tailEnd len="med" w="med" type="none"/>
          </a:ln>
        </p:spPr>
      </p:cxnSp>
      <p:cxnSp>
        <p:nvCxnSpPr>
          <p:cNvPr id="2159" name="Google Shape;2159;p40"/>
          <p:cNvCxnSpPr>
            <a:stCxn id="2146" idx="6"/>
            <a:endCxn id="2148" idx="2"/>
          </p:cNvCxnSpPr>
          <p:nvPr/>
        </p:nvCxnSpPr>
        <p:spPr>
          <a:xfrm flipH="1" rot="10800000">
            <a:off x="7272087" y="1860080"/>
            <a:ext cx="99600" cy="106500"/>
          </a:xfrm>
          <a:prstGeom prst="straightConnector1">
            <a:avLst/>
          </a:prstGeom>
          <a:noFill/>
          <a:ln cap="flat" cmpd="sng" w="19050">
            <a:solidFill>
              <a:schemeClr val="dk1"/>
            </a:solidFill>
            <a:prstDash val="solid"/>
            <a:round/>
            <a:headEnd len="med" w="med" type="none"/>
            <a:tailEnd len="med" w="med" type="none"/>
          </a:ln>
        </p:spPr>
      </p:cxnSp>
      <p:cxnSp>
        <p:nvCxnSpPr>
          <p:cNvPr id="2160" name="Google Shape;2160;p40"/>
          <p:cNvCxnSpPr>
            <a:stCxn id="2150" idx="2"/>
            <a:endCxn id="2148" idx="6"/>
          </p:cNvCxnSpPr>
          <p:nvPr/>
        </p:nvCxnSpPr>
        <p:spPr>
          <a:xfrm rot="10800000">
            <a:off x="7481295" y="1860080"/>
            <a:ext cx="43200" cy="106500"/>
          </a:xfrm>
          <a:prstGeom prst="straightConnector1">
            <a:avLst/>
          </a:prstGeom>
          <a:noFill/>
          <a:ln cap="flat" cmpd="sng" w="19050">
            <a:solidFill>
              <a:schemeClr val="dk1"/>
            </a:solidFill>
            <a:prstDash val="solid"/>
            <a:round/>
            <a:headEnd len="med" w="med" type="none"/>
            <a:tailEnd len="med" w="med" type="none"/>
          </a:ln>
        </p:spPr>
      </p:cxnSp>
      <p:cxnSp>
        <p:nvCxnSpPr>
          <p:cNvPr id="2161" name="Google Shape;2161;p40"/>
          <p:cNvCxnSpPr>
            <a:stCxn id="2149" idx="6"/>
            <a:endCxn id="2150" idx="2"/>
          </p:cNvCxnSpPr>
          <p:nvPr/>
        </p:nvCxnSpPr>
        <p:spPr>
          <a:xfrm flipH="1" rot="10800000">
            <a:off x="7481446" y="1966708"/>
            <a:ext cx="42900" cy="106500"/>
          </a:xfrm>
          <a:prstGeom prst="straightConnector1">
            <a:avLst/>
          </a:prstGeom>
          <a:noFill/>
          <a:ln cap="flat" cmpd="sng" w="19050">
            <a:solidFill>
              <a:schemeClr val="dk1"/>
            </a:solidFill>
            <a:prstDash val="solid"/>
            <a:round/>
            <a:headEnd len="med" w="med" type="none"/>
            <a:tailEnd len="med" w="med" type="none"/>
          </a:ln>
        </p:spPr>
      </p:cxnSp>
      <p:sp>
        <p:nvSpPr>
          <p:cNvPr id="2162" name="Google Shape;2162;p40"/>
          <p:cNvSpPr/>
          <p:nvPr/>
        </p:nvSpPr>
        <p:spPr>
          <a:xfrm>
            <a:off x="7216750" y="134918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3" name="Google Shape;2163;p40"/>
          <p:cNvSpPr/>
          <p:nvPr/>
        </p:nvSpPr>
        <p:spPr>
          <a:xfrm>
            <a:off x="7518650" y="1342338"/>
            <a:ext cx="210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4" name="Google Shape;2164;p40"/>
          <p:cNvSpPr/>
          <p:nvPr/>
        </p:nvSpPr>
        <p:spPr>
          <a:xfrm>
            <a:off x="7491800" y="1357963"/>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5" name="Google Shape;2165;p40"/>
          <p:cNvSpPr/>
          <p:nvPr/>
        </p:nvSpPr>
        <p:spPr>
          <a:xfrm>
            <a:off x="7237750" y="1361870"/>
            <a:ext cx="327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6" name="Google Shape;2166;p40"/>
          <p:cNvSpPr/>
          <p:nvPr/>
        </p:nvSpPr>
        <p:spPr>
          <a:xfrm>
            <a:off x="7264175" y="1372613"/>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7" name="Google Shape;2167;p40"/>
          <p:cNvSpPr/>
          <p:nvPr/>
        </p:nvSpPr>
        <p:spPr>
          <a:xfrm>
            <a:off x="7451750" y="1371645"/>
            <a:ext cx="516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168" name="Google Shape;2168;p40"/>
          <p:cNvSpPr/>
          <p:nvPr/>
        </p:nvSpPr>
        <p:spPr>
          <a:xfrm>
            <a:off x="7302275" y="1382388"/>
            <a:ext cx="156900" cy="6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2169" name="Google Shape;2169;p40"/>
          <p:cNvPicPr preferRelativeResize="0"/>
          <p:nvPr/>
        </p:nvPicPr>
        <p:blipFill>
          <a:blip r:embed="rId7">
            <a:alphaModFix/>
          </a:blip>
          <a:stretch>
            <a:fillRect/>
          </a:stretch>
        </p:blipFill>
        <p:spPr>
          <a:xfrm>
            <a:off x="7717347" y="1095059"/>
            <a:ext cx="356700" cy="356700"/>
          </a:xfrm>
          <a:prstGeom prst="rect">
            <a:avLst/>
          </a:prstGeom>
          <a:noFill/>
          <a:ln>
            <a:noFill/>
          </a:ln>
        </p:spPr>
      </p:pic>
      <p:pic>
        <p:nvPicPr>
          <p:cNvPr id="2170" name="Google Shape;2170;p40"/>
          <p:cNvPicPr preferRelativeResize="0"/>
          <p:nvPr/>
        </p:nvPicPr>
        <p:blipFill>
          <a:blip r:embed="rId8">
            <a:alphaModFix/>
          </a:blip>
          <a:stretch>
            <a:fillRect/>
          </a:stretch>
        </p:blipFill>
        <p:spPr>
          <a:xfrm>
            <a:off x="7717350" y="1788238"/>
            <a:ext cx="356700" cy="35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E">
  <a:themeElements>
    <a:clrScheme name="Universiteit van Amsterdam">
      <a:dk1>
        <a:srgbClr val="000000"/>
      </a:dk1>
      <a:lt1>
        <a:srgbClr val="FFFFFF"/>
      </a:lt1>
      <a:dk2>
        <a:srgbClr val="000000"/>
      </a:dk2>
      <a:lt2>
        <a:srgbClr val="FFFFFF"/>
      </a:lt2>
      <a:accent1>
        <a:srgbClr val="1F1D21"/>
      </a:accent1>
      <a:accent2>
        <a:srgbClr val="BC0031"/>
      </a:accent2>
      <a:accent3>
        <a:srgbClr val="E98300"/>
      </a:accent3>
      <a:accent4>
        <a:srgbClr val="257835"/>
      </a:accent4>
      <a:accent5>
        <a:srgbClr val="BEB511"/>
      </a:accent5>
      <a:accent6>
        <a:srgbClr val="751B68"/>
      </a:accent6>
      <a:hlink>
        <a:srgbClr val="004E92"/>
      </a:hlink>
      <a:folHlink>
        <a:srgbClr val="2AA5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